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493" r:id="rId2"/>
    <p:sldId id="479" r:id="rId3"/>
    <p:sldId id="505" r:id="rId4"/>
    <p:sldId id="501" r:id="rId5"/>
    <p:sldId id="496" r:id="rId6"/>
    <p:sldId id="485" r:id="rId7"/>
    <p:sldId id="502" r:id="rId8"/>
    <p:sldId id="506" r:id="rId9"/>
    <p:sldId id="499" r:id="rId10"/>
    <p:sldId id="503" r:id="rId11"/>
    <p:sldId id="492" r:id="rId12"/>
    <p:sldId id="504" r:id="rId13"/>
    <p:sldId id="497" r:id="rId14"/>
    <p:sldId id="480" r:id="rId15"/>
    <p:sldId id="482" r:id="rId16"/>
    <p:sldId id="488" r:id="rId17"/>
    <p:sldId id="494" r:id="rId18"/>
  </p:sldIdLst>
  <p:sldSz cx="12188825" cy="6858000"/>
  <p:notesSz cx="6950075" cy="9236075"/>
  <p:embeddedFontLst>
    <p:embeddedFont>
      <p:font typeface="Berlin Sans FB Demi" panose="020E0802020502020306" pitchFamily="34" charset="0"/>
      <p:bold r:id="rId21"/>
    </p:embeddedFont>
    <p:embeddedFont>
      <p:font typeface="Arial Rounded MT Bold" panose="020F0704030504030204" pitchFamily="34" charset="0"/>
      <p:regular r:id="rId22"/>
    </p:embeddedFont>
    <p:embeddedFont>
      <p:font typeface="Berlin Sans FB" panose="020E0602020502020306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 MT" panose="020B0502020104020203" pitchFamily="34" charset="0"/>
      <p:regular r:id="rId29"/>
      <p:bold r:id="rId30"/>
      <p:italic r:id="rId31"/>
      <p:boldItalic r:id="rId32"/>
    </p:embeddedFont>
    <p:embeddedFont>
      <p:font typeface="Aharoni" panose="02010803020104030203" pitchFamily="2" charset="-79"/>
      <p:bold r:id="rId33"/>
    </p:embeddedFont>
    <p:embeddedFont>
      <p:font typeface="Arial Black" panose="020B0A04020102020204" pitchFamily="34" charset="0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homas Denslow" initials="TW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597DB3"/>
    <a:srgbClr val="0000C0"/>
    <a:srgbClr val="E5E5E5"/>
    <a:srgbClr val="A1D3E9"/>
    <a:srgbClr val="86A2DA"/>
    <a:srgbClr val="0070C0"/>
    <a:srgbClr val="3287BC"/>
    <a:srgbClr val="000000"/>
    <a:srgbClr val="FF9C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27" autoAdjust="0"/>
    <p:restoredTop sz="90191" autoAdjust="0"/>
  </p:normalViewPr>
  <p:slideViewPr>
    <p:cSldViewPr>
      <p:cViewPr varScale="1">
        <p:scale>
          <a:sx n="88" d="100"/>
          <a:sy n="88" d="100"/>
        </p:scale>
        <p:origin x="-552" y="-10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80" d="100"/>
          <a:sy n="80" d="100"/>
        </p:scale>
        <p:origin x="-2717" y="-58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AF26B5-A3FB-4892-997B-C61DF686473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9CA4EB4A-D023-4F03-92B5-63E0C025EDD4}">
      <dgm:prSet phldrT="[Text]" custT="1"/>
      <dgm:spPr/>
      <dgm:t>
        <a:bodyPr/>
        <a:lstStyle/>
        <a:p>
          <a:r>
            <a:rPr lang="en-US" sz="2800" dirty="0" smtClean="0"/>
            <a:t/>
          </a:r>
          <a:br>
            <a:rPr lang="en-US" sz="2800" dirty="0" smtClean="0"/>
          </a:br>
          <a:endParaRPr lang="en-US" sz="2800" dirty="0"/>
        </a:p>
      </dgm:t>
    </dgm:pt>
    <dgm:pt modelId="{E91AAA11-C834-4486-B2EB-B66837C7CF4F}" type="parTrans" cxnId="{C9091D39-884F-48C2-A637-7E1F3E75254A}">
      <dgm:prSet/>
      <dgm:spPr/>
      <dgm:t>
        <a:bodyPr/>
        <a:lstStyle/>
        <a:p>
          <a:endParaRPr lang="en-US"/>
        </a:p>
      </dgm:t>
    </dgm:pt>
    <dgm:pt modelId="{E5FF474C-2E24-40F6-9BCD-A972AECB6AF9}" type="sibTrans" cxnId="{C9091D39-884F-48C2-A637-7E1F3E75254A}">
      <dgm:prSet/>
      <dgm:spPr/>
      <dgm:t>
        <a:bodyPr/>
        <a:lstStyle/>
        <a:p>
          <a:endParaRPr lang="en-US"/>
        </a:p>
      </dgm:t>
    </dgm:pt>
    <dgm:pt modelId="{9DD4DBF8-C53A-4FA1-9AF6-779BB1142F19}">
      <dgm:prSet phldrT="[Text]" custT="1"/>
      <dgm:spPr/>
      <dgm:t>
        <a:bodyPr/>
        <a:lstStyle/>
        <a:p>
          <a:r>
            <a:rPr lang="en-US" sz="2800" dirty="0" smtClean="0"/>
            <a:t/>
          </a:r>
          <a:br>
            <a:rPr lang="en-US" sz="2800" dirty="0" smtClean="0"/>
          </a:br>
          <a:r>
            <a:rPr lang="en-US" sz="2800" dirty="0" smtClean="0"/>
            <a:t>    	</a:t>
          </a:r>
          <a:endParaRPr lang="en-US" sz="2800" dirty="0"/>
        </a:p>
      </dgm:t>
    </dgm:pt>
    <dgm:pt modelId="{6DAA0B4D-442B-4D00-9E22-44ACD7D82E9A}" type="parTrans" cxnId="{3A2F0385-B434-4B30-802D-7BF02E959AFA}">
      <dgm:prSet/>
      <dgm:spPr/>
      <dgm:t>
        <a:bodyPr/>
        <a:lstStyle/>
        <a:p>
          <a:endParaRPr lang="en-US"/>
        </a:p>
      </dgm:t>
    </dgm:pt>
    <dgm:pt modelId="{162A15AC-36FA-4790-BC62-E42DDA622D2A}" type="sibTrans" cxnId="{3A2F0385-B434-4B30-802D-7BF02E959AFA}">
      <dgm:prSet/>
      <dgm:spPr/>
      <dgm:t>
        <a:bodyPr/>
        <a:lstStyle/>
        <a:p>
          <a:endParaRPr lang="en-US"/>
        </a:p>
      </dgm:t>
    </dgm:pt>
    <dgm:pt modelId="{FC0BA5FC-7591-4362-A2A3-B74F23B840C4}">
      <dgm:prSet phldrT="[Text]" custT="1"/>
      <dgm:spPr/>
      <dgm:t>
        <a:bodyPr/>
        <a:lstStyle/>
        <a:p>
          <a:r>
            <a:rPr lang="en-US" sz="2800" dirty="0" smtClean="0"/>
            <a:t/>
          </a:r>
          <a:br>
            <a:rPr lang="en-US" sz="2800" dirty="0" smtClean="0"/>
          </a:br>
          <a:endParaRPr lang="en-US" sz="2800" dirty="0"/>
        </a:p>
      </dgm:t>
    </dgm:pt>
    <dgm:pt modelId="{763A595A-7931-4BAC-8BA1-617A15709511}" type="sibTrans" cxnId="{EED6E265-5374-447B-9B11-17DA04ADE033}">
      <dgm:prSet/>
      <dgm:spPr/>
      <dgm:t>
        <a:bodyPr/>
        <a:lstStyle/>
        <a:p>
          <a:endParaRPr lang="en-US"/>
        </a:p>
      </dgm:t>
    </dgm:pt>
    <dgm:pt modelId="{63CF810E-5C83-4387-B34E-7F8F6A40422C}" type="parTrans" cxnId="{EED6E265-5374-447B-9B11-17DA04ADE033}">
      <dgm:prSet/>
      <dgm:spPr/>
      <dgm:t>
        <a:bodyPr/>
        <a:lstStyle/>
        <a:p>
          <a:endParaRPr lang="en-US"/>
        </a:p>
      </dgm:t>
    </dgm:pt>
    <dgm:pt modelId="{4CBF8BFF-B593-4F5C-8B79-8D974F38806F}" type="pres">
      <dgm:prSet presAssocID="{9FAF26B5-A3FB-4892-997B-C61DF6864733}" presName="compositeShape" presStyleCnt="0">
        <dgm:presLayoutVars>
          <dgm:chMax val="7"/>
          <dgm:dir/>
          <dgm:resizeHandles val="exact"/>
        </dgm:presLayoutVars>
      </dgm:prSet>
      <dgm:spPr/>
    </dgm:pt>
    <dgm:pt modelId="{A3A609D2-A3BD-4BEA-A6D9-8CDA3BB7F5ED}" type="pres">
      <dgm:prSet presAssocID="{9CA4EB4A-D023-4F03-92B5-63E0C025EDD4}" presName="circ1" presStyleLbl="vennNode1" presStyleIdx="0" presStyleCnt="3" custScaleX="112529" custScaleY="112529" custLinFactNeighborX="-71" custLinFactNeighborY="33257"/>
      <dgm:spPr/>
      <dgm:t>
        <a:bodyPr/>
        <a:lstStyle/>
        <a:p>
          <a:endParaRPr lang="en-US"/>
        </a:p>
      </dgm:t>
    </dgm:pt>
    <dgm:pt modelId="{159978A9-C19E-41A7-BFA2-E6BCF460A8C1}" type="pres">
      <dgm:prSet presAssocID="{9CA4EB4A-D023-4F03-92B5-63E0C025EDD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CF6F8A-26AE-47D1-8EEF-A17EC2E115F5}" type="pres">
      <dgm:prSet presAssocID="{FC0BA5FC-7591-4362-A2A3-B74F23B840C4}" presName="circ2" presStyleLbl="vennNode1" presStyleIdx="1" presStyleCnt="3" custScaleX="70331" custScaleY="70331" custLinFactNeighborX="11956" custLinFactNeighborY="-75024"/>
      <dgm:spPr/>
      <dgm:t>
        <a:bodyPr/>
        <a:lstStyle/>
        <a:p>
          <a:endParaRPr lang="en-US"/>
        </a:p>
      </dgm:t>
    </dgm:pt>
    <dgm:pt modelId="{AEBA9E68-E0FE-4C1B-92A6-E9915712581A}" type="pres">
      <dgm:prSet presAssocID="{FC0BA5FC-7591-4362-A2A3-B74F23B840C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27D229-03A3-42DE-8A13-435F5AC3D56F}" type="pres">
      <dgm:prSet presAssocID="{9DD4DBF8-C53A-4FA1-9AF6-779BB1142F19}" presName="circ3" presStyleLbl="vennNode1" presStyleIdx="2" presStyleCnt="3" custScaleX="70331" custScaleY="70331" custLinFactNeighborX="-15877" custLinFactNeighborY="-73795"/>
      <dgm:spPr/>
      <dgm:t>
        <a:bodyPr/>
        <a:lstStyle/>
        <a:p>
          <a:endParaRPr lang="en-US"/>
        </a:p>
      </dgm:t>
    </dgm:pt>
    <dgm:pt modelId="{BB69E2F2-306D-4624-9757-7008733EABFF}" type="pres">
      <dgm:prSet presAssocID="{9DD4DBF8-C53A-4FA1-9AF6-779BB1142F1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9FD5A0-28F5-4A34-920F-BEC379F315A8}" type="presOf" srcId="{FC0BA5FC-7591-4362-A2A3-B74F23B840C4}" destId="{AEBA9E68-E0FE-4C1B-92A6-E9915712581A}" srcOrd="1" destOrd="0" presId="urn:microsoft.com/office/officeart/2005/8/layout/venn1"/>
    <dgm:cxn modelId="{EED6E265-5374-447B-9B11-17DA04ADE033}" srcId="{9FAF26B5-A3FB-4892-997B-C61DF6864733}" destId="{FC0BA5FC-7591-4362-A2A3-B74F23B840C4}" srcOrd="1" destOrd="0" parTransId="{63CF810E-5C83-4387-B34E-7F8F6A40422C}" sibTransId="{763A595A-7931-4BAC-8BA1-617A15709511}"/>
    <dgm:cxn modelId="{69299286-A3C1-4E90-BA70-866D508C78DD}" type="presOf" srcId="{9DD4DBF8-C53A-4FA1-9AF6-779BB1142F19}" destId="{BB69E2F2-306D-4624-9757-7008733EABFF}" srcOrd="1" destOrd="0" presId="urn:microsoft.com/office/officeart/2005/8/layout/venn1"/>
    <dgm:cxn modelId="{CFD7496E-74D2-4643-B60D-B4D1092BC3BC}" type="presOf" srcId="{9DD4DBF8-C53A-4FA1-9AF6-779BB1142F19}" destId="{4827D229-03A3-42DE-8A13-435F5AC3D56F}" srcOrd="0" destOrd="0" presId="urn:microsoft.com/office/officeart/2005/8/layout/venn1"/>
    <dgm:cxn modelId="{C9091D39-884F-48C2-A637-7E1F3E75254A}" srcId="{9FAF26B5-A3FB-4892-997B-C61DF6864733}" destId="{9CA4EB4A-D023-4F03-92B5-63E0C025EDD4}" srcOrd="0" destOrd="0" parTransId="{E91AAA11-C834-4486-B2EB-B66837C7CF4F}" sibTransId="{E5FF474C-2E24-40F6-9BCD-A972AECB6AF9}"/>
    <dgm:cxn modelId="{DDC8B345-2531-4E63-BEAF-077D8733A621}" type="presOf" srcId="{9CA4EB4A-D023-4F03-92B5-63E0C025EDD4}" destId="{159978A9-C19E-41A7-BFA2-E6BCF460A8C1}" srcOrd="1" destOrd="0" presId="urn:microsoft.com/office/officeart/2005/8/layout/venn1"/>
    <dgm:cxn modelId="{C66955CB-0A34-4AE8-837F-692E78222B1F}" type="presOf" srcId="{9CA4EB4A-D023-4F03-92B5-63E0C025EDD4}" destId="{A3A609D2-A3BD-4BEA-A6D9-8CDA3BB7F5ED}" srcOrd="0" destOrd="0" presId="urn:microsoft.com/office/officeart/2005/8/layout/venn1"/>
    <dgm:cxn modelId="{3A2F0385-B434-4B30-802D-7BF02E959AFA}" srcId="{9FAF26B5-A3FB-4892-997B-C61DF6864733}" destId="{9DD4DBF8-C53A-4FA1-9AF6-779BB1142F19}" srcOrd="2" destOrd="0" parTransId="{6DAA0B4D-442B-4D00-9E22-44ACD7D82E9A}" sibTransId="{162A15AC-36FA-4790-BC62-E42DDA622D2A}"/>
    <dgm:cxn modelId="{533C593A-A9DE-4256-BC1D-56A0B5B1F370}" type="presOf" srcId="{FC0BA5FC-7591-4362-A2A3-B74F23B840C4}" destId="{26CF6F8A-26AE-47D1-8EEF-A17EC2E115F5}" srcOrd="0" destOrd="0" presId="urn:microsoft.com/office/officeart/2005/8/layout/venn1"/>
    <dgm:cxn modelId="{A37B8CD5-2C7E-4B7C-AE36-8666C8DD4DF8}" type="presOf" srcId="{9FAF26B5-A3FB-4892-997B-C61DF6864733}" destId="{4CBF8BFF-B593-4F5C-8B79-8D974F38806F}" srcOrd="0" destOrd="0" presId="urn:microsoft.com/office/officeart/2005/8/layout/venn1"/>
    <dgm:cxn modelId="{5071EB6F-CA12-4DC3-AA4A-5BDF79DE1657}" type="presParOf" srcId="{4CBF8BFF-B593-4F5C-8B79-8D974F38806F}" destId="{A3A609D2-A3BD-4BEA-A6D9-8CDA3BB7F5ED}" srcOrd="0" destOrd="0" presId="urn:microsoft.com/office/officeart/2005/8/layout/venn1"/>
    <dgm:cxn modelId="{193D6822-7471-498C-902E-D2F39E74C1E9}" type="presParOf" srcId="{4CBF8BFF-B593-4F5C-8B79-8D974F38806F}" destId="{159978A9-C19E-41A7-BFA2-E6BCF460A8C1}" srcOrd="1" destOrd="0" presId="urn:microsoft.com/office/officeart/2005/8/layout/venn1"/>
    <dgm:cxn modelId="{C23E7DB9-EE61-43D5-A449-267583404C62}" type="presParOf" srcId="{4CBF8BFF-B593-4F5C-8B79-8D974F38806F}" destId="{26CF6F8A-26AE-47D1-8EEF-A17EC2E115F5}" srcOrd="2" destOrd="0" presId="urn:microsoft.com/office/officeart/2005/8/layout/venn1"/>
    <dgm:cxn modelId="{8FDF8EF3-8941-4A98-9BF4-EC462617264D}" type="presParOf" srcId="{4CBF8BFF-B593-4F5C-8B79-8D974F38806F}" destId="{AEBA9E68-E0FE-4C1B-92A6-E9915712581A}" srcOrd="3" destOrd="0" presId="urn:microsoft.com/office/officeart/2005/8/layout/venn1"/>
    <dgm:cxn modelId="{179AD7B7-9F4F-439D-A14E-25D0C2445D50}" type="presParOf" srcId="{4CBF8BFF-B593-4F5C-8B79-8D974F38806F}" destId="{4827D229-03A3-42DE-8A13-435F5AC3D56F}" srcOrd="4" destOrd="0" presId="urn:microsoft.com/office/officeart/2005/8/layout/venn1"/>
    <dgm:cxn modelId="{D176F694-1F7C-4CF2-A42C-116A9F786F86}" type="presParOf" srcId="{4CBF8BFF-B593-4F5C-8B79-8D974F38806F}" destId="{BB69E2F2-306D-4624-9757-7008733EABF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A48013-9EE0-4B74-B992-DD75A04B2E9C}" type="doc">
      <dgm:prSet loTypeId="urn:microsoft.com/office/officeart/2005/8/layout/hProcess6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EA4D3A-1D84-45E3-8691-8A2032EA1305}">
      <dgm:prSet phldrT="[Text]" custT="1"/>
      <dgm:spPr/>
      <dgm:t>
        <a:bodyPr/>
        <a:lstStyle/>
        <a:p>
          <a:r>
            <a:rPr lang="en-US" sz="1400" b="1" dirty="0" smtClean="0">
              <a:latin typeface="Berlin Sans FB Demi" panose="020E0802020502020306" pitchFamily="34" charset="0"/>
            </a:rPr>
            <a:t>January 2016</a:t>
          </a:r>
          <a:endParaRPr lang="en-US" sz="1400" b="1" dirty="0">
            <a:latin typeface="Berlin Sans FB Demi" panose="020E0802020502020306" pitchFamily="34" charset="0"/>
          </a:endParaRPr>
        </a:p>
      </dgm:t>
    </dgm:pt>
    <dgm:pt modelId="{6C65BFA8-9FC7-4B8F-820E-25B7A9011AF1}" type="parTrans" cxnId="{22D04983-DE65-40C8-9727-CEF69CA29837}">
      <dgm:prSet/>
      <dgm:spPr/>
      <dgm:t>
        <a:bodyPr/>
        <a:lstStyle/>
        <a:p>
          <a:endParaRPr lang="en-US"/>
        </a:p>
      </dgm:t>
    </dgm:pt>
    <dgm:pt modelId="{9A86EFE0-8560-4A1F-B13A-326696426D77}" type="sibTrans" cxnId="{22D04983-DE65-40C8-9727-CEF69CA29837}">
      <dgm:prSet/>
      <dgm:spPr/>
      <dgm:t>
        <a:bodyPr/>
        <a:lstStyle/>
        <a:p>
          <a:endParaRPr lang="en-US"/>
        </a:p>
      </dgm:t>
    </dgm:pt>
    <dgm:pt modelId="{F2664654-A1FE-49F5-9ECA-AD517B6ED359}">
      <dgm:prSet phldrT="[Text]" custT="1"/>
      <dgm:spPr/>
      <dgm:t>
        <a:bodyPr/>
        <a:lstStyle/>
        <a:p>
          <a:r>
            <a:rPr lang="en-US" sz="1400" b="1" dirty="0" smtClean="0">
              <a:latin typeface="Berlin Sans FB Demi" panose="020E0802020502020306" pitchFamily="34" charset="0"/>
            </a:rPr>
            <a:t>Feb-Mar 2016</a:t>
          </a:r>
          <a:endParaRPr lang="en-US" sz="1400" b="1" dirty="0">
            <a:latin typeface="Berlin Sans FB Demi" panose="020E0802020502020306" pitchFamily="34" charset="0"/>
          </a:endParaRPr>
        </a:p>
      </dgm:t>
    </dgm:pt>
    <dgm:pt modelId="{7D03D72E-1F61-4F80-A6AC-5D239E806F9E}" type="parTrans" cxnId="{24C0B7FB-66EF-4455-A531-74A190532384}">
      <dgm:prSet/>
      <dgm:spPr/>
      <dgm:t>
        <a:bodyPr/>
        <a:lstStyle/>
        <a:p>
          <a:endParaRPr lang="en-US"/>
        </a:p>
      </dgm:t>
    </dgm:pt>
    <dgm:pt modelId="{9C33B6CA-2E58-44E2-8A4D-C80CF94E3241}" type="sibTrans" cxnId="{24C0B7FB-66EF-4455-A531-74A190532384}">
      <dgm:prSet/>
      <dgm:spPr/>
      <dgm:t>
        <a:bodyPr/>
        <a:lstStyle/>
        <a:p>
          <a:endParaRPr lang="en-US"/>
        </a:p>
      </dgm:t>
    </dgm:pt>
    <dgm:pt modelId="{CDAF3130-62B8-46EF-AB6B-83D9BF1A0CE8}">
      <dgm:prSet phldrT="[Text]" custT="1"/>
      <dgm:spPr/>
      <dgm:t>
        <a:bodyPr/>
        <a:lstStyle/>
        <a:p>
          <a:r>
            <a:rPr lang="en-US" sz="1400" b="1" dirty="0" smtClean="0">
              <a:latin typeface="Berlin Sans FB Demi" panose="020E0802020502020306" pitchFamily="34" charset="0"/>
            </a:rPr>
            <a:t>Mar-Apr 2016</a:t>
          </a:r>
          <a:endParaRPr lang="en-US" sz="1400" b="1" dirty="0">
            <a:latin typeface="Berlin Sans FB Demi" panose="020E0802020502020306" pitchFamily="34" charset="0"/>
          </a:endParaRPr>
        </a:p>
      </dgm:t>
    </dgm:pt>
    <dgm:pt modelId="{7D40B0B3-641B-4BED-A472-7F396459B29A}" type="parTrans" cxnId="{8BABE72B-3583-4EB2-AD4B-3C8223168586}">
      <dgm:prSet/>
      <dgm:spPr/>
      <dgm:t>
        <a:bodyPr/>
        <a:lstStyle/>
        <a:p>
          <a:endParaRPr lang="en-US"/>
        </a:p>
      </dgm:t>
    </dgm:pt>
    <dgm:pt modelId="{CEA93221-E46A-4809-ACC2-A4B871FC23CA}" type="sibTrans" cxnId="{8BABE72B-3583-4EB2-AD4B-3C8223168586}">
      <dgm:prSet/>
      <dgm:spPr/>
      <dgm:t>
        <a:bodyPr/>
        <a:lstStyle/>
        <a:p>
          <a:endParaRPr lang="en-US"/>
        </a:p>
      </dgm:t>
    </dgm:pt>
    <dgm:pt modelId="{5B680FD2-B274-4078-A5FD-35CE6AF137C7}">
      <dgm:prSet phldrT="[Text]" custT="1"/>
      <dgm:spPr/>
      <dgm:t>
        <a:bodyPr/>
        <a:lstStyle/>
        <a:p>
          <a:r>
            <a:rPr lang="en-US" sz="1200" b="0" dirty="0" smtClean="0">
              <a:latin typeface="Arial Black" panose="020B0A04020102020204" pitchFamily="34" charset="0"/>
            </a:rPr>
            <a:t>Research about Statistical Libraries </a:t>
          </a:r>
          <a:br>
            <a:rPr lang="en-US" sz="1200" b="0" dirty="0" smtClean="0">
              <a:latin typeface="Arial Black" panose="020B0A04020102020204" pitchFamily="34" charset="0"/>
            </a:rPr>
          </a:br>
          <a:endParaRPr lang="en-US" sz="1200" b="0" dirty="0">
            <a:latin typeface="Arial Black" panose="020B0A04020102020204" pitchFamily="34" charset="0"/>
          </a:endParaRPr>
        </a:p>
      </dgm:t>
    </dgm:pt>
    <dgm:pt modelId="{75D6DFB8-263F-425E-A517-BF9095004CBA}" type="parTrans" cxnId="{A1CF4CC5-B3BE-4557-965F-E40F35035C53}">
      <dgm:prSet/>
      <dgm:spPr/>
      <dgm:t>
        <a:bodyPr/>
        <a:lstStyle/>
        <a:p>
          <a:endParaRPr lang="en-US"/>
        </a:p>
      </dgm:t>
    </dgm:pt>
    <dgm:pt modelId="{F0D0BE62-664D-4C70-B754-D281D838D918}" type="sibTrans" cxnId="{A1CF4CC5-B3BE-4557-965F-E40F35035C53}">
      <dgm:prSet/>
      <dgm:spPr/>
      <dgm:t>
        <a:bodyPr/>
        <a:lstStyle/>
        <a:p>
          <a:endParaRPr lang="en-US"/>
        </a:p>
      </dgm:t>
    </dgm:pt>
    <dgm:pt modelId="{717BA0B7-65F8-446E-8C04-146E0466C55A}">
      <dgm:prSet phldrT="[Text]" custT="1"/>
      <dgm:spPr/>
      <dgm:t>
        <a:bodyPr/>
        <a:lstStyle/>
        <a:p>
          <a:r>
            <a:rPr lang="en-US" sz="1400" b="1" dirty="0" smtClean="0">
              <a:latin typeface="Berlin Sans FB Demi" panose="020E0802020502020306" pitchFamily="34" charset="0"/>
            </a:rPr>
            <a:t>Apr-May 2016</a:t>
          </a:r>
        </a:p>
      </dgm:t>
    </dgm:pt>
    <dgm:pt modelId="{60E3259B-535F-4456-A37A-BD5797DF8E2A}" type="parTrans" cxnId="{59115AC1-5A00-4C32-81F1-FAB293197569}">
      <dgm:prSet/>
      <dgm:spPr/>
      <dgm:t>
        <a:bodyPr/>
        <a:lstStyle/>
        <a:p>
          <a:endParaRPr lang="en-US"/>
        </a:p>
      </dgm:t>
    </dgm:pt>
    <dgm:pt modelId="{8787B1D6-98EE-469E-A4D5-7F5C7757B758}" type="sibTrans" cxnId="{59115AC1-5A00-4C32-81F1-FAB293197569}">
      <dgm:prSet/>
      <dgm:spPr/>
      <dgm:t>
        <a:bodyPr/>
        <a:lstStyle/>
        <a:p>
          <a:endParaRPr lang="en-US"/>
        </a:p>
      </dgm:t>
    </dgm:pt>
    <dgm:pt modelId="{08A9DBB9-748D-40B9-85F2-14E92187CA5C}">
      <dgm:prSet phldrT="[Text]" custT="1"/>
      <dgm:spPr/>
      <dgm:t>
        <a:bodyPr/>
        <a:lstStyle/>
        <a:p>
          <a:pPr marL="0" marR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US" sz="1200" b="0" dirty="0" smtClean="0">
            <a:latin typeface="Arial Black" panose="020B0A04020102020204" pitchFamily="34" charset="0"/>
          </a:endParaRPr>
        </a:p>
      </dgm:t>
    </dgm:pt>
    <dgm:pt modelId="{3DD59E87-6560-4DDB-A16A-2BC8F40A2F81}" type="sibTrans" cxnId="{A3276421-659C-4C17-8498-9148E082834C}">
      <dgm:prSet/>
      <dgm:spPr/>
      <dgm:t>
        <a:bodyPr/>
        <a:lstStyle/>
        <a:p>
          <a:endParaRPr lang="en-US"/>
        </a:p>
      </dgm:t>
    </dgm:pt>
    <dgm:pt modelId="{A8926D15-950F-4FA8-A483-FD2E989F4CC8}" type="parTrans" cxnId="{A3276421-659C-4C17-8498-9148E082834C}">
      <dgm:prSet/>
      <dgm:spPr/>
      <dgm:t>
        <a:bodyPr/>
        <a:lstStyle/>
        <a:p>
          <a:endParaRPr lang="en-US"/>
        </a:p>
      </dgm:t>
    </dgm:pt>
    <dgm:pt modelId="{1D986E6B-78F2-4E20-B64A-6C9AE93C62E7}">
      <dgm:prSet phldrT="[Text]" custT="1"/>
      <dgm:spPr/>
      <dgm:t>
        <a:bodyPr/>
        <a:lstStyle/>
        <a:p>
          <a:pPr marL="0" marR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dirty="0" smtClean="0">
              <a:latin typeface="Arial Black" panose="020B0A04020102020204" pitchFamily="34" charset="0"/>
            </a:rPr>
            <a:t>Design a Validation </a:t>
          </a:r>
          <a:r>
            <a:rPr lang="en-US" sz="1200" b="0" dirty="0" smtClean="0">
              <a:latin typeface="Arial Black" panose="020B0A04020102020204" pitchFamily="34" charset="0"/>
            </a:rPr>
            <a:t>System</a:t>
          </a:r>
          <a:br>
            <a:rPr lang="en-US" sz="1200" b="0" dirty="0" smtClean="0">
              <a:latin typeface="Arial Black" panose="020B0A04020102020204" pitchFamily="34" charset="0"/>
            </a:rPr>
          </a:br>
          <a:endParaRPr lang="en-US" sz="1200" b="0" dirty="0" smtClean="0">
            <a:latin typeface="Arial Black" panose="020B0A04020102020204" pitchFamily="34" charset="0"/>
          </a:endParaRPr>
        </a:p>
      </dgm:t>
    </dgm:pt>
    <dgm:pt modelId="{1DCC7695-0B95-481A-9306-38103188B975}" type="parTrans" cxnId="{1BDA71AD-5525-45F0-A901-FB1A4B3F6F89}">
      <dgm:prSet/>
      <dgm:spPr/>
      <dgm:t>
        <a:bodyPr/>
        <a:lstStyle/>
        <a:p>
          <a:endParaRPr lang="en-US"/>
        </a:p>
      </dgm:t>
    </dgm:pt>
    <dgm:pt modelId="{54422540-F7F2-4B1E-9264-FBD6CAC72672}" type="sibTrans" cxnId="{1BDA71AD-5525-45F0-A901-FB1A4B3F6F89}">
      <dgm:prSet/>
      <dgm:spPr/>
      <dgm:t>
        <a:bodyPr/>
        <a:lstStyle/>
        <a:p>
          <a:endParaRPr lang="en-US"/>
        </a:p>
      </dgm:t>
    </dgm:pt>
    <dgm:pt modelId="{5F897642-00A6-42D0-8D6E-DD3F4DCF0C89}">
      <dgm:prSet phldrT="[Text]" custT="1"/>
      <dgm:spPr/>
      <dgm:t>
        <a:bodyPr/>
        <a:lstStyle/>
        <a:p>
          <a:pPr algn="just"/>
          <a:r>
            <a:rPr lang="en-US" sz="1100" b="0" dirty="0" smtClean="0">
              <a:latin typeface="Arial Black" panose="020B0A04020102020204" pitchFamily="34" charset="0"/>
            </a:rPr>
            <a:t>Familiarity with SAS &amp; </a:t>
          </a:r>
          <a:r>
            <a:rPr lang="en-US" sz="1100" b="0" dirty="0" smtClean="0">
              <a:latin typeface="Arial Black" panose="020B0A04020102020204" pitchFamily="34" charset="0"/>
            </a:rPr>
            <a:t>Statistics</a:t>
          </a:r>
        </a:p>
        <a:p>
          <a:pPr algn="just"/>
          <a:endParaRPr lang="en-US" sz="1100" b="0" dirty="0">
            <a:latin typeface="Arial Black" panose="020B0A04020102020204" pitchFamily="34" charset="0"/>
          </a:endParaRPr>
        </a:p>
      </dgm:t>
    </dgm:pt>
    <dgm:pt modelId="{2080C79C-649E-4656-B257-CAB9A22F91D0}" type="parTrans" cxnId="{752F3008-A468-42B6-8004-AD32329AC633}">
      <dgm:prSet/>
      <dgm:spPr/>
      <dgm:t>
        <a:bodyPr/>
        <a:lstStyle/>
        <a:p>
          <a:endParaRPr lang="en-US"/>
        </a:p>
      </dgm:t>
    </dgm:pt>
    <dgm:pt modelId="{693E564B-8C46-4F5A-B404-667DD6BB5EC5}" type="sibTrans" cxnId="{752F3008-A468-42B6-8004-AD32329AC633}">
      <dgm:prSet/>
      <dgm:spPr/>
      <dgm:t>
        <a:bodyPr/>
        <a:lstStyle/>
        <a:p>
          <a:endParaRPr lang="en-US"/>
        </a:p>
      </dgm:t>
    </dgm:pt>
    <dgm:pt modelId="{F1E3ED0C-A609-4FD9-A1FD-E1909D1D20F6}">
      <dgm:prSet custT="1"/>
      <dgm:spPr/>
      <dgm:t>
        <a:bodyPr/>
        <a:lstStyle/>
        <a:p>
          <a:r>
            <a:rPr lang="en-US" sz="1200" b="0" dirty="0" smtClean="0">
              <a:latin typeface="Arial Black" panose="020B0A04020102020204" pitchFamily="34" charset="0"/>
            </a:rPr>
            <a:t>Research about Python and SAS </a:t>
          </a:r>
          <a:r>
            <a:rPr lang="en-US" sz="1200" b="0" dirty="0" smtClean="0">
              <a:latin typeface="Arial Black" panose="020B0A04020102020204" pitchFamily="34" charset="0"/>
            </a:rPr>
            <a:t>Integration</a:t>
          </a:r>
          <a:br>
            <a:rPr lang="en-US" sz="1200" b="0" dirty="0" smtClean="0">
              <a:latin typeface="Arial Black" panose="020B0A04020102020204" pitchFamily="34" charset="0"/>
            </a:rPr>
          </a:br>
          <a:endParaRPr lang="en-US" sz="1200" b="0" dirty="0">
            <a:latin typeface="Arial Black" panose="020B0A04020102020204" pitchFamily="34" charset="0"/>
          </a:endParaRPr>
        </a:p>
      </dgm:t>
    </dgm:pt>
    <dgm:pt modelId="{53EF8A9A-3913-45C0-BEC1-3E91A3A8BF90}" type="parTrans" cxnId="{BDCB491E-5F1D-451B-80BD-6C366F523269}">
      <dgm:prSet/>
      <dgm:spPr/>
      <dgm:t>
        <a:bodyPr/>
        <a:lstStyle/>
        <a:p>
          <a:endParaRPr lang="en-US"/>
        </a:p>
      </dgm:t>
    </dgm:pt>
    <dgm:pt modelId="{16257909-8321-4738-8EBE-FBA73A9CB190}" type="sibTrans" cxnId="{BDCB491E-5F1D-451B-80BD-6C366F523269}">
      <dgm:prSet/>
      <dgm:spPr/>
      <dgm:t>
        <a:bodyPr/>
        <a:lstStyle/>
        <a:p>
          <a:endParaRPr lang="en-US"/>
        </a:p>
      </dgm:t>
    </dgm:pt>
    <dgm:pt modelId="{4A89EC4F-C249-4613-962B-0F746175B787}">
      <dgm:prSet phldrT="[Text]" custT="1"/>
      <dgm:spPr/>
      <dgm:t>
        <a:bodyPr/>
        <a:lstStyle/>
        <a:p>
          <a:pPr algn="just"/>
          <a:r>
            <a:rPr lang="en-US" sz="1100" b="0" dirty="0" smtClean="0">
              <a:latin typeface="Arial Black" panose="020B0A04020102020204" pitchFamily="34" charset="0"/>
            </a:rPr>
            <a:t>Understand company culture</a:t>
          </a:r>
          <a:br>
            <a:rPr lang="en-US" sz="1100" b="0" dirty="0" smtClean="0">
              <a:latin typeface="Arial Black" panose="020B0A04020102020204" pitchFamily="34" charset="0"/>
            </a:rPr>
          </a:br>
          <a:endParaRPr lang="en-US" sz="1100" b="0" dirty="0">
            <a:latin typeface="Arial Black" panose="020B0A04020102020204" pitchFamily="34" charset="0"/>
          </a:endParaRPr>
        </a:p>
      </dgm:t>
    </dgm:pt>
    <dgm:pt modelId="{418AF25C-0D63-44EC-8C7C-1D1E61AE2BC2}" type="sibTrans" cxnId="{9952ABB3-D3FA-4E81-9594-BAFE0B55B9F4}">
      <dgm:prSet/>
      <dgm:spPr/>
      <dgm:t>
        <a:bodyPr/>
        <a:lstStyle/>
        <a:p>
          <a:endParaRPr lang="en-US"/>
        </a:p>
      </dgm:t>
    </dgm:pt>
    <dgm:pt modelId="{429E7841-5A7D-4E5D-9458-828F29CE6F41}" type="parTrans" cxnId="{9952ABB3-D3FA-4E81-9594-BAFE0B55B9F4}">
      <dgm:prSet/>
      <dgm:spPr/>
      <dgm:t>
        <a:bodyPr/>
        <a:lstStyle/>
        <a:p>
          <a:endParaRPr lang="en-US"/>
        </a:p>
      </dgm:t>
    </dgm:pt>
    <dgm:pt modelId="{B1D5E91D-450E-4748-9BA3-ED6C3895CCD6}">
      <dgm:prSet phldrT="[Text]" custT="1"/>
      <dgm:spPr/>
      <dgm:t>
        <a:bodyPr/>
        <a:lstStyle/>
        <a:p>
          <a:pPr algn="just"/>
          <a:endParaRPr lang="en-US" sz="1100" b="0" dirty="0">
            <a:latin typeface="Arial Black" panose="020B0A04020102020204" pitchFamily="34" charset="0"/>
          </a:endParaRPr>
        </a:p>
      </dgm:t>
    </dgm:pt>
    <dgm:pt modelId="{EBC7E793-3CA6-4098-A71F-838BD3D85F13}" type="sibTrans" cxnId="{DD620B8A-6219-48A8-A6AA-3A7AE60D1DB1}">
      <dgm:prSet/>
      <dgm:spPr/>
      <dgm:t>
        <a:bodyPr/>
        <a:lstStyle/>
        <a:p>
          <a:endParaRPr lang="en-US"/>
        </a:p>
      </dgm:t>
    </dgm:pt>
    <dgm:pt modelId="{EFECEB29-BE6F-412B-A86E-5374125B9B1D}" type="parTrans" cxnId="{DD620B8A-6219-48A8-A6AA-3A7AE60D1DB1}">
      <dgm:prSet/>
      <dgm:spPr/>
      <dgm:t>
        <a:bodyPr/>
        <a:lstStyle/>
        <a:p>
          <a:endParaRPr lang="en-US"/>
        </a:p>
      </dgm:t>
    </dgm:pt>
    <dgm:pt modelId="{89522545-216F-401B-901E-849C203085C8}">
      <dgm:prSet phldrT="[Text]" custScaleX="111737" custScaleY="154171" custT="1"/>
      <dgm:spPr/>
      <dgm:t>
        <a:bodyPr/>
        <a:lstStyle/>
        <a:p>
          <a:pPr marL="0" marR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200" b="0" smtClean="0">
              <a:latin typeface="Arial Black" panose="020B0A04020102020204" pitchFamily="34" charset="0"/>
            </a:rPr>
            <a:t>25% Development  done</a:t>
          </a:r>
          <a:endParaRPr lang="en-US" sz="1200" b="0" dirty="0" smtClean="0">
            <a:latin typeface="Arial Black" panose="020B0A04020102020204" pitchFamily="34" charset="0"/>
          </a:endParaRPr>
        </a:p>
      </dgm:t>
    </dgm:pt>
    <dgm:pt modelId="{FD7AF2F4-2EE8-4AA9-92BE-682B19851B4D}" type="parTrans" cxnId="{2FEDA59B-1EF1-4869-8E14-600ADB9FEA42}">
      <dgm:prSet/>
      <dgm:spPr/>
      <dgm:t>
        <a:bodyPr/>
        <a:lstStyle/>
        <a:p>
          <a:endParaRPr lang="en-US"/>
        </a:p>
      </dgm:t>
    </dgm:pt>
    <dgm:pt modelId="{87384F3B-FC54-4A3C-A7AA-76D352401676}" type="sibTrans" cxnId="{2FEDA59B-1EF1-4869-8E14-600ADB9FEA42}">
      <dgm:prSet/>
      <dgm:spPr/>
      <dgm:t>
        <a:bodyPr/>
        <a:lstStyle/>
        <a:p>
          <a:endParaRPr lang="en-US"/>
        </a:p>
      </dgm:t>
    </dgm:pt>
    <dgm:pt modelId="{96020411-72C4-47ED-9B55-B144AFEF3458}">
      <dgm:prSet phldrT="[Text]" custScaleX="110231" custScaleY="154171" custT="1"/>
      <dgm:spPr/>
      <dgm:t>
        <a:bodyPr/>
        <a:lstStyle/>
        <a:p>
          <a:r>
            <a:rPr lang="en-US" sz="1200" b="0" dirty="0" smtClean="0">
              <a:latin typeface="Arial Black" panose="020B0A04020102020204" pitchFamily="34" charset="0"/>
            </a:rPr>
            <a:t>75%  Development  done</a:t>
          </a:r>
          <a:br>
            <a:rPr lang="en-US" sz="1200" b="0" dirty="0" smtClean="0">
              <a:latin typeface="Arial Black" panose="020B0A04020102020204" pitchFamily="34" charset="0"/>
            </a:rPr>
          </a:br>
          <a:endParaRPr lang="en-US" sz="1200" b="0" dirty="0">
            <a:latin typeface="Arial Black" panose="020B0A04020102020204" pitchFamily="34" charset="0"/>
          </a:endParaRPr>
        </a:p>
      </dgm:t>
    </dgm:pt>
    <dgm:pt modelId="{882E9FB3-2047-4EA5-A52E-057F9A0892D0}" type="parTrans" cxnId="{FA1F034B-C7F8-4323-B259-EF30F88A5932}">
      <dgm:prSet/>
      <dgm:spPr/>
      <dgm:t>
        <a:bodyPr/>
        <a:lstStyle/>
        <a:p>
          <a:endParaRPr lang="en-US"/>
        </a:p>
      </dgm:t>
    </dgm:pt>
    <dgm:pt modelId="{2A227C07-014D-4066-9642-DDF86DA3529D}" type="sibTrans" cxnId="{FA1F034B-C7F8-4323-B259-EF30F88A5932}">
      <dgm:prSet/>
      <dgm:spPr/>
      <dgm:t>
        <a:bodyPr/>
        <a:lstStyle/>
        <a:p>
          <a:endParaRPr lang="en-US"/>
        </a:p>
      </dgm:t>
    </dgm:pt>
    <dgm:pt modelId="{86FC4AE7-8125-4CFC-9FCC-850494666350}">
      <dgm:prSet custScaleX="114155" custScaleY="161692" custT="1"/>
      <dgm:spPr/>
      <dgm:t>
        <a:bodyPr/>
        <a:lstStyle/>
        <a:p>
          <a:r>
            <a:rPr lang="en-US" sz="1200" b="0" smtClean="0">
              <a:latin typeface="Arial Black" panose="020B0A04020102020204" pitchFamily="34" charset="0"/>
            </a:rPr>
            <a:t>100% Development  done</a:t>
          </a:r>
          <a:br>
            <a:rPr lang="en-US" sz="1200" b="0" smtClean="0">
              <a:latin typeface="Arial Black" panose="020B0A04020102020204" pitchFamily="34" charset="0"/>
            </a:rPr>
          </a:br>
          <a:endParaRPr lang="en-US" sz="1200" b="0" dirty="0">
            <a:latin typeface="Arial Black" panose="020B0A04020102020204" pitchFamily="34" charset="0"/>
          </a:endParaRPr>
        </a:p>
      </dgm:t>
    </dgm:pt>
    <dgm:pt modelId="{62795916-468A-4EE8-954E-DC7252DDAA4C}" type="parTrans" cxnId="{BEDE3A5D-B69F-4ECC-80FF-4AFC9DF3EB0B}">
      <dgm:prSet/>
      <dgm:spPr/>
      <dgm:t>
        <a:bodyPr/>
        <a:lstStyle/>
        <a:p>
          <a:endParaRPr lang="en-US"/>
        </a:p>
      </dgm:t>
    </dgm:pt>
    <dgm:pt modelId="{F936359B-3F42-4197-A082-F26A85B33847}" type="sibTrans" cxnId="{BEDE3A5D-B69F-4ECC-80FF-4AFC9DF3EB0B}">
      <dgm:prSet/>
      <dgm:spPr/>
      <dgm:t>
        <a:bodyPr/>
        <a:lstStyle/>
        <a:p>
          <a:endParaRPr lang="en-US"/>
        </a:p>
      </dgm:t>
    </dgm:pt>
    <dgm:pt modelId="{88013E84-C2A0-4B6D-9E07-B54F09AD3CAE}" type="pres">
      <dgm:prSet presAssocID="{42A48013-9EE0-4B74-B992-DD75A04B2E9C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6B946A-873A-4197-BB21-00F57EB3254F}" type="pres">
      <dgm:prSet presAssocID="{32EA4D3A-1D84-45E3-8691-8A2032EA1305}" presName="compNode" presStyleCnt="0"/>
      <dgm:spPr/>
    </dgm:pt>
    <dgm:pt modelId="{2C0DE0C9-D971-48F7-A115-809216BC4274}" type="pres">
      <dgm:prSet presAssocID="{32EA4D3A-1D84-45E3-8691-8A2032EA1305}" presName="noGeometry" presStyleCnt="0"/>
      <dgm:spPr/>
    </dgm:pt>
    <dgm:pt modelId="{9E801954-16C2-4645-BB6B-B810F84DA106}" type="pres">
      <dgm:prSet presAssocID="{32EA4D3A-1D84-45E3-8691-8A2032EA1305}" presName="childTextVisible" presStyleLbl="bgAccFollowNode1" presStyleIdx="0" presStyleCnt="4" custScaleX="104593" custScaleY="154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EA2CA8-A64A-419A-92A8-E6939F527321}" type="pres">
      <dgm:prSet presAssocID="{32EA4D3A-1D84-45E3-8691-8A2032EA1305}" presName="childTextHidden" presStyleLbl="bgAccFollowNode1" presStyleIdx="0" presStyleCnt="4"/>
      <dgm:spPr/>
      <dgm:t>
        <a:bodyPr/>
        <a:lstStyle/>
        <a:p>
          <a:endParaRPr lang="en-US"/>
        </a:p>
      </dgm:t>
    </dgm:pt>
    <dgm:pt modelId="{87BDCF09-BDC2-40AE-A4A4-78B5188F4CF2}" type="pres">
      <dgm:prSet presAssocID="{32EA4D3A-1D84-45E3-8691-8A2032EA1305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FB8638-92C5-4756-9EAA-87C24C05DF16}" type="pres">
      <dgm:prSet presAssocID="{32EA4D3A-1D84-45E3-8691-8A2032EA1305}" presName="aSpace" presStyleCnt="0"/>
      <dgm:spPr/>
    </dgm:pt>
    <dgm:pt modelId="{D3B27DB1-4317-489A-B491-592E2CA34434}" type="pres">
      <dgm:prSet presAssocID="{F2664654-A1FE-49F5-9ECA-AD517B6ED359}" presName="compNode" presStyleCnt="0"/>
      <dgm:spPr/>
    </dgm:pt>
    <dgm:pt modelId="{5B0719C5-12A3-4FCF-A718-B3CA1614248B}" type="pres">
      <dgm:prSet presAssocID="{F2664654-A1FE-49F5-9ECA-AD517B6ED359}" presName="noGeometry" presStyleCnt="0"/>
      <dgm:spPr/>
    </dgm:pt>
    <dgm:pt modelId="{B080579F-A833-4D95-A2B3-76D0FF4491A7}" type="pres">
      <dgm:prSet presAssocID="{F2664654-A1FE-49F5-9ECA-AD517B6ED359}" presName="childTextVisible" presStyleLbl="bgAccFollowNode1" presStyleIdx="1" presStyleCnt="4" custScaleX="111737" custScaleY="154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E1533-A2CF-4ECB-B7DB-0EC8B89970E8}" type="pres">
      <dgm:prSet presAssocID="{F2664654-A1FE-49F5-9ECA-AD517B6ED359}" presName="childTextHidden" presStyleLbl="bgAccFollowNode1" presStyleIdx="1" presStyleCnt="4"/>
      <dgm:spPr/>
      <dgm:t>
        <a:bodyPr/>
        <a:lstStyle/>
        <a:p>
          <a:endParaRPr lang="en-US"/>
        </a:p>
      </dgm:t>
    </dgm:pt>
    <dgm:pt modelId="{3D48C7A2-3088-4F18-B91D-1B353F205D6A}" type="pres">
      <dgm:prSet presAssocID="{F2664654-A1FE-49F5-9ECA-AD517B6ED359}" presName="parentText" presStyleLbl="node1" presStyleIdx="1" presStyleCnt="4" custLinFactNeighborX="-1686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137378-4D11-4369-92F2-E8E0F5EF4104}" type="pres">
      <dgm:prSet presAssocID="{F2664654-A1FE-49F5-9ECA-AD517B6ED359}" presName="aSpace" presStyleCnt="0"/>
      <dgm:spPr/>
    </dgm:pt>
    <dgm:pt modelId="{9FFF113B-B4BB-45BC-91C4-5AD75AB97EF4}" type="pres">
      <dgm:prSet presAssocID="{CDAF3130-62B8-46EF-AB6B-83D9BF1A0CE8}" presName="compNode" presStyleCnt="0"/>
      <dgm:spPr/>
    </dgm:pt>
    <dgm:pt modelId="{23080C5B-FAD0-4A41-8A22-CA13AC48DE1F}" type="pres">
      <dgm:prSet presAssocID="{CDAF3130-62B8-46EF-AB6B-83D9BF1A0CE8}" presName="noGeometry" presStyleCnt="0"/>
      <dgm:spPr/>
    </dgm:pt>
    <dgm:pt modelId="{6B5F4F29-C818-4A63-9A4E-337BD9BC89F0}" type="pres">
      <dgm:prSet presAssocID="{CDAF3130-62B8-46EF-AB6B-83D9BF1A0CE8}" presName="childTextVisible" presStyleLbl="bgAccFollowNode1" presStyleIdx="2" presStyleCnt="4" custScaleX="119501" custScaleY="15417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F2F35-CB4D-432E-A45D-E6FA1DC6A414}" type="pres">
      <dgm:prSet presAssocID="{CDAF3130-62B8-46EF-AB6B-83D9BF1A0CE8}" presName="childTextHidden" presStyleLbl="bgAccFollowNode1" presStyleIdx="2" presStyleCnt="4"/>
      <dgm:spPr/>
      <dgm:t>
        <a:bodyPr/>
        <a:lstStyle/>
        <a:p>
          <a:endParaRPr lang="en-US"/>
        </a:p>
      </dgm:t>
    </dgm:pt>
    <dgm:pt modelId="{5543479D-4540-4141-AAFA-6594B1BFA04D}" type="pres">
      <dgm:prSet presAssocID="{CDAF3130-62B8-46EF-AB6B-83D9BF1A0CE8}" presName="parentText" presStyleLbl="node1" presStyleIdx="2" presStyleCnt="4" custLinFactNeighborX="-896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A36E42-1017-4031-B1EE-19C820E919AF}" type="pres">
      <dgm:prSet presAssocID="{CDAF3130-62B8-46EF-AB6B-83D9BF1A0CE8}" presName="aSpace" presStyleCnt="0"/>
      <dgm:spPr/>
    </dgm:pt>
    <dgm:pt modelId="{746AB007-F6BC-4ACB-91DD-33C74C29EB96}" type="pres">
      <dgm:prSet presAssocID="{717BA0B7-65F8-446E-8C04-146E0466C55A}" presName="compNode" presStyleCnt="0"/>
      <dgm:spPr/>
    </dgm:pt>
    <dgm:pt modelId="{93B13CEA-06BB-4672-B1F3-999107C0460D}" type="pres">
      <dgm:prSet presAssocID="{717BA0B7-65F8-446E-8C04-146E0466C55A}" presName="noGeometry" presStyleCnt="0"/>
      <dgm:spPr/>
    </dgm:pt>
    <dgm:pt modelId="{C562AF3D-5867-44D6-A3AC-9ACEE58CFF56}" type="pres">
      <dgm:prSet presAssocID="{717BA0B7-65F8-446E-8C04-146E0466C55A}" presName="childTextVisible" presStyleLbl="bgAccFollowNode1" presStyleIdx="3" presStyleCnt="4" custScaleX="114155" custScaleY="1616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49E527-F412-4B5B-8459-94CB8C7E4B97}" type="pres">
      <dgm:prSet presAssocID="{717BA0B7-65F8-446E-8C04-146E0466C55A}" presName="childTextHidden" presStyleLbl="bgAccFollowNode1" presStyleIdx="3" presStyleCnt="4"/>
      <dgm:spPr/>
      <dgm:t>
        <a:bodyPr/>
        <a:lstStyle/>
        <a:p>
          <a:endParaRPr lang="en-US"/>
        </a:p>
      </dgm:t>
    </dgm:pt>
    <dgm:pt modelId="{80CB04DE-9EF9-42FF-BB2F-E8DB0BB17887}" type="pres">
      <dgm:prSet presAssocID="{717BA0B7-65F8-446E-8C04-146E0466C55A}" presName="parentText" presStyleLbl="node1" presStyleIdx="3" presStyleCnt="4" custLinFactNeighborX="-1584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276421-659C-4C17-8498-9148E082834C}" srcId="{F2664654-A1FE-49F5-9ECA-AD517B6ED359}" destId="{08A9DBB9-748D-40B9-85F2-14E92187CA5C}" srcOrd="0" destOrd="0" parTransId="{A8926D15-950F-4FA8-A483-FD2E989F4CC8}" sibTransId="{3DD59E87-6560-4DDB-A16A-2BC8F40A2F81}"/>
    <dgm:cxn modelId="{267BE0EF-A304-41DF-9EB5-B374EFEFBA8F}" type="presOf" srcId="{96020411-72C4-47ED-9B55-B144AFEF3458}" destId="{2F4F2F35-CB4D-432E-A45D-E6FA1DC6A414}" srcOrd="1" destOrd="1" presId="urn:microsoft.com/office/officeart/2005/8/layout/hProcess6"/>
    <dgm:cxn modelId="{1F2D07D4-8AC2-4E50-8375-72934029984B}" type="presOf" srcId="{1D986E6B-78F2-4E20-B64A-6C9AE93C62E7}" destId="{B080579F-A833-4D95-A2B3-76D0FF4491A7}" srcOrd="0" destOrd="1" presId="urn:microsoft.com/office/officeart/2005/8/layout/hProcess6"/>
    <dgm:cxn modelId="{A73D5183-240F-4A7B-8631-205DB1625B5D}" type="presOf" srcId="{B1D5E91D-450E-4748-9BA3-ED6C3895CCD6}" destId="{ABEA2CA8-A64A-419A-92A8-E6939F527321}" srcOrd="1" destOrd="0" presId="urn:microsoft.com/office/officeart/2005/8/layout/hProcess6"/>
    <dgm:cxn modelId="{2506D172-4AAC-441E-86CB-1CFE32D7E9B5}" type="presOf" srcId="{89522545-216F-401B-901E-849C203085C8}" destId="{B080579F-A833-4D95-A2B3-76D0FF4491A7}" srcOrd="0" destOrd="2" presId="urn:microsoft.com/office/officeart/2005/8/layout/hProcess6"/>
    <dgm:cxn modelId="{A2BDB094-EDEC-429C-AB35-78CBD124947C}" type="presOf" srcId="{86FC4AE7-8125-4CFC-9FCC-850494666350}" destId="{DD49E527-F412-4B5B-8459-94CB8C7E4B97}" srcOrd="1" destOrd="1" presId="urn:microsoft.com/office/officeart/2005/8/layout/hProcess6"/>
    <dgm:cxn modelId="{DD620B8A-6219-48A8-A6AA-3A7AE60D1DB1}" srcId="{32EA4D3A-1D84-45E3-8691-8A2032EA1305}" destId="{B1D5E91D-450E-4748-9BA3-ED6C3895CCD6}" srcOrd="0" destOrd="0" parTransId="{EFECEB29-BE6F-412B-A86E-5374125B9B1D}" sibTransId="{EBC7E793-3CA6-4098-A71F-838BD3D85F13}"/>
    <dgm:cxn modelId="{E492D9E1-D832-4A43-8D67-802E454C5858}" type="presOf" srcId="{1D986E6B-78F2-4E20-B64A-6C9AE93C62E7}" destId="{601E1533-A2CF-4ECB-B7DB-0EC8B89970E8}" srcOrd="1" destOrd="1" presId="urn:microsoft.com/office/officeart/2005/8/layout/hProcess6"/>
    <dgm:cxn modelId="{CD6B6E25-20BC-4D0B-A4A3-2D0541CD0C6D}" type="presOf" srcId="{96020411-72C4-47ED-9B55-B144AFEF3458}" destId="{6B5F4F29-C818-4A63-9A4E-337BD9BC89F0}" srcOrd="0" destOrd="1" presId="urn:microsoft.com/office/officeart/2005/8/layout/hProcess6"/>
    <dgm:cxn modelId="{17E15D2A-267C-4A5D-9DD5-5C575EBA6B54}" type="presOf" srcId="{F1E3ED0C-A609-4FD9-A1FD-E1909D1D20F6}" destId="{C562AF3D-5867-44D6-A3AC-9ACEE58CFF56}" srcOrd="0" destOrd="0" presId="urn:microsoft.com/office/officeart/2005/8/layout/hProcess6"/>
    <dgm:cxn modelId="{8BABE72B-3583-4EB2-AD4B-3C8223168586}" srcId="{42A48013-9EE0-4B74-B992-DD75A04B2E9C}" destId="{CDAF3130-62B8-46EF-AB6B-83D9BF1A0CE8}" srcOrd="2" destOrd="0" parTransId="{7D40B0B3-641B-4BED-A472-7F396459B29A}" sibTransId="{CEA93221-E46A-4809-ACC2-A4B871FC23CA}"/>
    <dgm:cxn modelId="{A3D18E0A-B3F4-460A-B4B4-421E524512E9}" type="presOf" srcId="{4A89EC4F-C249-4613-962B-0F746175B787}" destId="{ABEA2CA8-A64A-419A-92A8-E6939F527321}" srcOrd="1" destOrd="1" presId="urn:microsoft.com/office/officeart/2005/8/layout/hProcess6"/>
    <dgm:cxn modelId="{22D04983-DE65-40C8-9727-CEF69CA29837}" srcId="{42A48013-9EE0-4B74-B992-DD75A04B2E9C}" destId="{32EA4D3A-1D84-45E3-8691-8A2032EA1305}" srcOrd="0" destOrd="0" parTransId="{6C65BFA8-9FC7-4B8F-820E-25B7A9011AF1}" sibTransId="{9A86EFE0-8560-4A1F-B13A-326696426D77}"/>
    <dgm:cxn modelId="{A1CF4CC5-B3BE-4557-965F-E40F35035C53}" srcId="{CDAF3130-62B8-46EF-AB6B-83D9BF1A0CE8}" destId="{5B680FD2-B274-4078-A5FD-35CE6AF137C7}" srcOrd="0" destOrd="0" parTransId="{75D6DFB8-263F-425E-A517-BF9095004CBA}" sibTransId="{F0D0BE62-664D-4C70-B754-D281D838D918}"/>
    <dgm:cxn modelId="{44FBB5D4-8E41-43DA-ADA9-BAC41A17C7C9}" type="presOf" srcId="{89522545-216F-401B-901E-849C203085C8}" destId="{601E1533-A2CF-4ECB-B7DB-0EC8B89970E8}" srcOrd="1" destOrd="2" presId="urn:microsoft.com/office/officeart/2005/8/layout/hProcess6"/>
    <dgm:cxn modelId="{752F3008-A468-42B6-8004-AD32329AC633}" srcId="{32EA4D3A-1D84-45E3-8691-8A2032EA1305}" destId="{5F897642-00A6-42D0-8D6E-DD3F4DCF0C89}" srcOrd="2" destOrd="0" parTransId="{2080C79C-649E-4656-B257-CAB9A22F91D0}" sibTransId="{693E564B-8C46-4F5A-B404-667DD6BB5EC5}"/>
    <dgm:cxn modelId="{50CF2150-C04F-4183-852A-8EEF3B0F85F6}" type="presOf" srcId="{32EA4D3A-1D84-45E3-8691-8A2032EA1305}" destId="{87BDCF09-BDC2-40AE-A4A4-78B5188F4CF2}" srcOrd="0" destOrd="0" presId="urn:microsoft.com/office/officeart/2005/8/layout/hProcess6"/>
    <dgm:cxn modelId="{E8CA820F-B4E3-4745-8471-B760BBAA63FD}" type="presOf" srcId="{B1D5E91D-450E-4748-9BA3-ED6C3895CCD6}" destId="{9E801954-16C2-4645-BB6B-B810F84DA106}" srcOrd="0" destOrd="0" presId="urn:microsoft.com/office/officeart/2005/8/layout/hProcess6"/>
    <dgm:cxn modelId="{1C5A2DB1-A3B0-46A8-BEA4-1C640E8C8DAC}" type="presOf" srcId="{5F897642-00A6-42D0-8D6E-DD3F4DCF0C89}" destId="{ABEA2CA8-A64A-419A-92A8-E6939F527321}" srcOrd="1" destOrd="2" presId="urn:microsoft.com/office/officeart/2005/8/layout/hProcess6"/>
    <dgm:cxn modelId="{2C19EC18-DDC5-49B6-8C73-CBD6DC4BFD3C}" type="presOf" srcId="{F1E3ED0C-A609-4FD9-A1FD-E1909D1D20F6}" destId="{DD49E527-F412-4B5B-8459-94CB8C7E4B97}" srcOrd="1" destOrd="0" presId="urn:microsoft.com/office/officeart/2005/8/layout/hProcess6"/>
    <dgm:cxn modelId="{9952ABB3-D3FA-4E81-9594-BAFE0B55B9F4}" srcId="{32EA4D3A-1D84-45E3-8691-8A2032EA1305}" destId="{4A89EC4F-C249-4613-962B-0F746175B787}" srcOrd="1" destOrd="0" parTransId="{429E7841-5A7D-4E5D-9458-828F29CE6F41}" sibTransId="{418AF25C-0D63-44EC-8C7C-1D1E61AE2BC2}"/>
    <dgm:cxn modelId="{FA1F034B-C7F8-4323-B259-EF30F88A5932}" srcId="{CDAF3130-62B8-46EF-AB6B-83D9BF1A0CE8}" destId="{96020411-72C4-47ED-9B55-B144AFEF3458}" srcOrd="1" destOrd="0" parTransId="{882E9FB3-2047-4EA5-A52E-057F9A0892D0}" sibTransId="{2A227C07-014D-4066-9642-DDF86DA3529D}"/>
    <dgm:cxn modelId="{B9CF76A3-B041-4B7F-9931-0DF11CEDE2C1}" type="presOf" srcId="{08A9DBB9-748D-40B9-85F2-14E92187CA5C}" destId="{601E1533-A2CF-4ECB-B7DB-0EC8B89970E8}" srcOrd="1" destOrd="0" presId="urn:microsoft.com/office/officeart/2005/8/layout/hProcess6"/>
    <dgm:cxn modelId="{90F61AC7-D46B-4023-8F20-3B3F99066EC6}" type="presOf" srcId="{F2664654-A1FE-49F5-9ECA-AD517B6ED359}" destId="{3D48C7A2-3088-4F18-B91D-1B353F205D6A}" srcOrd="0" destOrd="0" presId="urn:microsoft.com/office/officeart/2005/8/layout/hProcess6"/>
    <dgm:cxn modelId="{D9039B15-290C-4D25-A367-7B79016D5E59}" type="presOf" srcId="{717BA0B7-65F8-446E-8C04-146E0466C55A}" destId="{80CB04DE-9EF9-42FF-BB2F-E8DB0BB17887}" srcOrd="0" destOrd="0" presId="urn:microsoft.com/office/officeart/2005/8/layout/hProcess6"/>
    <dgm:cxn modelId="{1BDA71AD-5525-45F0-A901-FB1A4B3F6F89}" srcId="{F2664654-A1FE-49F5-9ECA-AD517B6ED359}" destId="{1D986E6B-78F2-4E20-B64A-6C9AE93C62E7}" srcOrd="1" destOrd="0" parTransId="{1DCC7695-0B95-481A-9306-38103188B975}" sibTransId="{54422540-F7F2-4B1E-9264-FBD6CAC72672}"/>
    <dgm:cxn modelId="{24C0B7FB-66EF-4455-A531-74A190532384}" srcId="{42A48013-9EE0-4B74-B992-DD75A04B2E9C}" destId="{F2664654-A1FE-49F5-9ECA-AD517B6ED359}" srcOrd="1" destOrd="0" parTransId="{7D03D72E-1F61-4F80-A6AC-5D239E806F9E}" sibTransId="{9C33B6CA-2E58-44E2-8A4D-C80CF94E3241}"/>
    <dgm:cxn modelId="{26B19C96-BDD3-4127-8A97-BC7419AC53B8}" type="presOf" srcId="{CDAF3130-62B8-46EF-AB6B-83D9BF1A0CE8}" destId="{5543479D-4540-4141-AAFA-6594B1BFA04D}" srcOrd="0" destOrd="0" presId="urn:microsoft.com/office/officeart/2005/8/layout/hProcess6"/>
    <dgm:cxn modelId="{4EB91B7E-1594-4BBF-9E20-EDD6B2056E41}" type="presOf" srcId="{4A89EC4F-C249-4613-962B-0F746175B787}" destId="{9E801954-16C2-4645-BB6B-B810F84DA106}" srcOrd="0" destOrd="1" presId="urn:microsoft.com/office/officeart/2005/8/layout/hProcess6"/>
    <dgm:cxn modelId="{A8EA6EEF-5E93-4F87-917E-2222B06EAF4B}" type="presOf" srcId="{5B680FD2-B274-4078-A5FD-35CE6AF137C7}" destId="{2F4F2F35-CB4D-432E-A45D-E6FA1DC6A414}" srcOrd="1" destOrd="0" presId="urn:microsoft.com/office/officeart/2005/8/layout/hProcess6"/>
    <dgm:cxn modelId="{9CAF4052-9C51-401B-A667-D1FBE97FC55A}" type="presOf" srcId="{5F897642-00A6-42D0-8D6E-DD3F4DCF0C89}" destId="{9E801954-16C2-4645-BB6B-B810F84DA106}" srcOrd="0" destOrd="2" presId="urn:microsoft.com/office/officeart/2005/8/layout/hProcess6"/>
    <dgm:cxn modelId="{BDCB491E-5F1D-451B-80BD-6C366F523269}" srcId="{717BA0B7-65F8-446E-8C04-146E0466C55A}" destId="{F1E3ED0C-A609-4FD9-A1FD-E1909D1D20F6}" srcOrd="0" destOrd="0" parTransId="{53EF8A9A-3913-45C0-BEC1-3E91A3A8BF90}" sibTransId="{16257909-8321-4738-8EBE-FBA73A9CB190}"/>
    <dgm:cxn modelId="{2FEDA59B-1EF1-4869-8E14-600ADB9FEA42}" srcId="{F2664654-A1FE-49F5-9ECA-AD517B6ED359}" destId="{89522545-216F-401B-901E-849C203085C8}" srcOrd="2" destOrd="0" parTransId="{FD7AF2F4-2EE8-4AA9-92BE-682B19851B4D}" sibTransId="{87384F3B-FC54-4A3C-A7AA-76D352401676}"/>
    <dgm:cxn modelId="{59115AC1-5A00-4C32-81F1-FAB293197569}" srcId="{42A48013-9EE0-4B74-B992-DD75A04B2E9C}" destId="{717BA0B7-65F8-446E-8C04-146E0466C55A}" srcOrd="3" destOrd="0" parTransId="{60E3259B-535F-4456-A37A-BD5797DF8E2A}" sibTransId="{8787B1D6-98EE-469E-A4D5-7F5C7757B758}"/>
    <dgm:cxn modelId="{BEDE3A5D-B69F-4ECC-80FF-4AFC9DF3EB0B}" srcId="{717BA0B7-65F8-446E-8C04-146E0466C55A}" destId="{86FC4AE7-8125-4CFC-9FCC-850494666350}" srcOrd="1" destOrd="0" parTransId="{62795916-468A-4EE8-954E-DC7252DDAA4C}" sibTransId="{F936359B-3F42-4197-A082-F26A85B33847}"/>
    <dgm:cxn modelId="{A7AEE407-B477-41EF-B7EC-094787FEB948}" type="presOf" srcId="{08A9DBB9-748D-40B9-85F2-14E92187CA5C}" destId="{B080579F-A833-4D95-A2B3-76D0FF4491A7}" srcOrd="0" destOrd="0" presId="urn:microsoft.com/office/officeart/2005/8/layout/hProcess6"/>
    <dgm:cxn modelId="{E83D7174-08E8-4F84-8E1D-427ADD0E3B5D}" type="presOf" srcId="{86FC4AE7-8125-4CFC-9FCC-850494666350}" destId="{C562AF3D-5867-44D6-A3AC-9ACEE58CFF56}" srcOrd="0" destOrd="1" presId="urn:microsoft.com/office/officeart/2005/8/layout/hProcess6"/>
    <dgm:cxn modelId="{ADBCFED9-68E4-46B5-B69F-D4FABCEC810B}" type="presOf" srcId="{42A48013-9EE0-4B74-B992-DD75A04B2E9C}" destId="{88013E84-C2A0-4B6D-9E07-B54F09AD3CAE}" srcOrd="0" destOrd="0" presId="urn:microsoft.com/office/officeart/2005/8/layout/hProcess6"/>
    <dgm:cxn modelId="{7AAC9BB3-628E-4C4F-8406-D70D074A2CA2}" type="presOf" srcId="{5B680FD2-B274-4078-A5FD-35CE6AF137C7}" destId="{6B5F4F29-C818-4A63-9A4E-337BD9BC89F0}" srcOrd="0" destOrd="0" presId="urn:microsoft.com/office/officeart/2005/8/layout/hProcess6"/>
    <dgm:cxn modelId="{38D71C09-0521-4420-AB22-A3D2E2D402DE}" type="presParOf" srcId="{88013E84-C2A0-4B6D-9E07-B54F09AD3CAE}" destId="{236B946A-873A-4197-BB21-00F57EB3254F}" srcOrd="0" destOrd="0" presId="urn:microsoft.com/office/officeart/2005/8/layout/hProcess6"/>
    <dgm:cxn modelId="{790C41B3-13AE-41D9-AEE1-FC266ABF5CD1}" type="presParOf" srcId="{236B946A-873A-4197-BB21-00F57EB3254F}" destId="{2C0DE0C9-D971-48F7-A115-809216BC4274}" srcOrd="0" destOrd="0" presId="urn:microsoft.com/office/officeart/2005/8/layout/hProcess6"/>
    <dgm:cxn modelId="{7AE5915F-0CF2-4CDB-A3D8-1E1B2714CC34}" type="presParOf" srcId="{236B946A-873A-4197-BB21-00F57EB3254F}" destId="{9E801954-16C2-4645-BB6B-B810F84DA106}" srcOrd="1" destOrd="0" presId="urn:microsoft.com/office/officeart/2005/8/layout/hProcess6"/>
    <dgm:cxn modelId="{84BE9B84-479C-4F39-A372-3752EFE1FB83}" type="presParOf" srcId="{236B946A-873A-4197-BB21-00F57EB3254F}" destId="{ABEA2CA8-A64A-419A-92A8-E6939F527321}" srcOrd="2" destOrd="0" presId="urn:microsoft.com/office/officeart/2005/8/layout/hProcess6"/>
    <dgm:cxn modelId="{B2C0ECB5-7F27-473E-90AC-7E82FA944BA2}" type="presParOf" srcId="{236B946A-873A-4197-BB21-00F57EB3254F}" destId="{87BDCF09-BDC2-40AE-A4A4-78B5188F4CF2}" srcOrd="3" destOrd="0" presId="urn:microsoft.com/office/officeart/2005/8/layout/hProcess6"/>
    <dgm:cxn modelId="{2336AF29-6F62-4144-AAA7-CBA4149894DE}" type="presParOf" srcId="{88013E84-C2A0-4B6D-9E07-B54F09AD3CAE}" destId="{DBFB8638-92C5-4756-9EAA-87C24C05DF16}" srcOrd="1" destOrd="0" presId="urn:microsoft.com/office/officeart/2005/8/layout/hProcess6"/>
    <dgm:cxn modelId="{174CD933-612F-4906-BC8A-849447A49153}" type="presParOf" srcId="{88013E84-C2A0-4B6D-9E07-B54F09AD3CAE}" destId="{D3B27DB1-4317-489A-B491-592E2CA34434}" srcOrd="2" destOrd="0" presId="urn:microsoft.com/office/officeart/2005/8/layout/hProcess6"/>
    <dgm:cxn modelId="{BC86E79F-D7B4-48F1-9B69-457134490155}" type="presParOf" srcId="{D3B27DB1-4317-489A-B491-592E2CA34434}" destId="{5B0719C5-12A3-4FCF-A718-B3CA1614248B}" srcOrd="0" destOrd="0" presId="urn:microsoft.com/office/officeart/2005/8/layout/hProcess6"/>
    <dgm:cxn modelId="{27C100E0-9A0F-417D-BEA2-9381526EB2A6}" type="presParOf" srcId="{D3B27DB1-4317-489A-B491-592E2CA34434}" destId="{B080579F-A833-4D95-A2B3-76D0FF4491A7}" srcOrd="1" destOrd="0" presId="urn:microsoft.com/office/officeart/2005/8/layout/hProcess6"/>
    <dgm:cxn modelId="{26863BCE-7E0E-4A1C-8A74-DE554D0A8B52}" type="presParOf" srcId="{D3B27DB1-4317-489A-B491-592E2CA34434}" destId="{601E1533-A2CF-4ECB-B7DB-0EC8B89970E8}" srcOrd="2" destOrd="0" presId="urn:microsoft.com/office/officeart/2005/8/layout/hProcess6"/>
    <dgm:cxn modelId="{5DEB2D49-E19D-4929-959A-C568B7E22131}" type="presParOf" srcId="{D3B27DB1-4317-489A-B491-592E2CA34434}" destId="{3D48C7A2-3088-4F18-B91D-1B353F205D6A}" srcOrd="3" destOrd="0" presId="urn:microsoft.com/office/officeart/2005/8/layout/hProcess6"/>
    <dgm:cxn modelId="{08947426-5761-4F6A-8C3B-56157E2AF588}" type="presParOf" srcId="{88013E84-C2A0-4B6D-9E07-B54F09AD3CAE}" destId="{01137378-4D11-4369-92F2-E8E0F5EF4104}" srcOrd="3" destOrd="0" presId="urn:microsoft.com/office/officeart/2005/8/layout/hProcess6"/>
    <dgm:cxn modelId="{280C415A-D439-42DE-A1E9-98B220623321}" type="presParOf" srcId="{88013E84-C2A0-4B6D-9E07-B54F09AD3CAE}" destId="{9FFF113B-B4BB-45BC-91C4-5AD75AB97EF4}" srcOrd="4" destOrd="0" presId="urn:microsoft.com/office/officeart/2005/8/layout/hProcess6"/>
    <dgm:cxn modelId="{58819434-8914-4E76-8DBD-0D836C7DB563}" type="presParOf" srcId="{9FFF113B-B4BB-45BC-91C4-5AD75AB97EF4}" destId="{23080C5B-FAD0-4A41-8A22-CA13AC48DE1F}" srcOrd="0" destOrd="0" presId="urn:microsoft.com/office/officeart/2005/8/layout/hProcess6"/>
    <dgm:cxn modelId="{0CDA1B7E-5CFB-41A6-BE86-D28AF8824CAE}" type="presParOf" srcId="{9FFF113B-B4BB-45BC-91C4-5AD75AB97EF4}" destId="{6B5F4F29-C818-4A63-9A4E-337BD9BC89F0}" srcOrd="1" destOrd="0" presId="urn:microsoft.com/office/officeart/2005/8/layout/hProcess6"/>
    <dgm:cxn modelId="{688B7615-BA08-42B1-96A1-2B49F9EF8E9A}" type="presParOf" srcId="{9FFF113B-B4BB-45BC-91C4-5AD75AB97EF4}" destId="{2F4F2F35-CB4D-432E-A45D-E6FA1DC6A414}" srcOrd="2" destOrd="0" presId="urn:microsoft.com/office/officeart/2005/8/layout/hProcess6"/>
    <dgm:cxn modelId="{6A54C36A-561E-48F7-A843-B2DE4CF9C905}" type="presParOf" srcId="{9FFF113B-B4BB-45BC-91C4-5AD75AB97EF4}" destId="{5543479D-4540-4141-AAFA-6594B1BFA04D}" srcOrd="3" destOrd="0" presId="urn:microsoft.com/office/officeart/2005/8/layout/hProcess6"/>
    <dgm:cxn modelId="{3DA0E229-A31B-4176-9A56-971C64CACAEF}" type="presParOf" srcId="{88013E84-C2A0-4B6D-9E07-B54F09AD3CAE}" destId="{0CA36E42-1017-4031-B1EE-19C820E919AF}" srcOrd="5" destOrd="0" presId="urn:microsoft.com/office/officeart/2005/8/layout/hProcess6"/>
    <dgm:cxn modelId="{BE37A91C-489E-4F2C-A46E-C3E378B3C79D}" type="presParOf" srcId="{88013E84-C2A0-4B6D-9E07-B54F09AD3CAE}" destId="{746AB007-F6BC-4ACB-91DD-33C74C29EB96}" srcOrd="6" destOrd="0" presId="urn:microsoft.com/office/officeart/2005/8/layout/hProcess6"/>
    <dgm:cxn modelId="{8E1A202F-5682-4F9B-B98E-87202D433B11}" type="presParOf" srcId="{746AB007-F6BC-4ACB-91DD-33C74C29EB96}" destId="{93B13CEA-06BB-4672-B1F3-999107C0460D}" srcOrd="0" destOrd="0" presId="urn:microsoft.com/office/officeart/2005/8/layout/hProcess6"/>
    <dgm:cxn modelId="{7B74D0C4-8628-4FBB-A8BE-F5A4D8F52FA9}" type="presParOf" srcId="{746AB007-F6BC-4ACB-91DD-33C74C29EB96}" destId="{C562AF3D-5867-44D6-A3AC-9ACEE58CFF56}" srcOrd="1" destOrd="0" presId="urn:microsoft.com/office/officeart/2005/8/layout/hProcess6"/>
    <dgm:cxn modelId="{2B8F6539-F10C-4673-99B5-9270024BE6CB}" type="presParOf" srcId="{746AB007-F6BC-4ACB-91DD-33C74C29EB96}" destId="{DD49E527-F412-4B5B-8459-94CB8C7E4B97}" srcOrd="2" destOrd="0" presId="urn:microsoft.com/office/officeart/2005/8/layout/hProcess6"/>
    <dgm:cxn modelId="{28111EA6-8609-4932-BFE0-7818498E3DF8}" type="presParOf" srcId="{746AB007-F6BC-4ACB-91DD-33C74C29EB96}" destId="{80CB04DE-9EF9-42FF-BB2F-E8DB0BB1788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A609D2-A3BD-4BEA-A6D9-8CDA3BB7F5ED}">
      <dsp:nvSpPr>
        <dsp:cNvPr id="0" name=""/>
        <dsp:cNvSpPr/>
      </dsp:nvSpPr>
      <dsp:spPr>
        <a:xfrm>
          <a:off x="2231838" y="1287963"/>
          <a:ext cx="3657590" cy="365759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/>
          </a:r>
          <a:br>
            <a:rPr lang="en-US" sz="2800" kern="1200" dirty="0" smtClean="0"/>
          </a:br>
          <a:endParaRPr lang="en-US" sz="2800" kern="1200" dirty="0"/>
        </a:p>
      </dsp:txBody>
      <dsp:txXfrm>
        <a:off x="2719517" y="1928041"/>
        <a:ext cx="2682232" cy="1645915"/>
      </dsp:txXfrm>
    </dsp:sp>
    <dsp:sp modelId="{26CF6F8A-26AE-47D1-8EEF-A17EC2E115F5}">
      <dsp:nvSpPr>
        <dsp:cNvPr id="0" name=""/>
        <dsp:cNvSpPr/>
      </dsp:nvSpPr>
      <dsp:spPr>
        <a:xfrm>
          <a:off x="4481386" y="485711"/>
          <a:ext cx="2286006" cy="22860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/>
          </a:r>
          <a:br>
            <a:rPr lang="en-US" sz="2800" kern="1200" dirty="0" smtClean="0"/>
          </a:br>
          <a:endParaRPr lang="en-US" sz="2800" kern="1200" dirty="0"/>
        </a:p>
      </dsp:txBody>
      <dsp:txXfrm>
        <a:off x="5180523" y="1076262"/>
        <a:ext cx="1371603" cy="1257303"/>
      </dsp:txXfrm>
    </dsp:sp>
    <dsp:sp modelId="{4827D229-03A3-42DE-8A13-435F5AC3D56F}">
      <dsp:nvSpPr>
        <dsp:cNvPr id="0" name=""/>
        <dsp:cNvSpPr/>
      </dsp:nvSpPr>
      <dsp:spPr>
        <a:xfrm>
          <a:off x="1231043" y="525658"/>
          <a:ext cx="2286006" cy="22860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/>
          </a:r>
          <a:br>
            <a:rPr lang="en-US" sz="2800" kern="1200" dirty="0" smtClean="0"/>
          </a:br>
          <a:r>
            <a:rPr lang="en-US" sz="2800" kern="1200" dirty="0" smtClean="0"/>
            <a:t>    	</a:t>
          </a:r>
          <a:endParaRPr lang="en-US" sz="2800" kern="1200" dirty="0"/>
        </a:p>
      </dsp:txBody>
      <dsp:txXfrm>
        <a:off x="1446309" y="1116209"/>
        <a:ext cx="1371603" cy="1257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01954-16C2-4645-BB6B-B810F84DA106}">
      <dsp:nvSpPr>
        <dsp:cNvPr id="0" name=""/>
        <dsp:cNvSpPr/>
      </dsp:nvSpPr>
      <dsp:spPr>
        <a:xfrm>
          <a:off x="512618" y="890817"/>
          <a:ext cx="2343063" cy="301896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b="0" kern="1200" dirty="0">
            <a:latin typeface="Arial Black" panose="020B0A04020102020204" pitchFamily="34" charset="0"/>
          </a:endParaRP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Arial Black" panose="020B0A04020102020204" pitchFamily="34" charset="0"/>
            </a:rPr>
            <a:t>Understand company culture</a:t>
          </a:r>
          <a:br>
            <a:rPr lang="en-US" sz="1100" b="0" kern="1200" dirty="0" smtClean="0">
              <a:latin typeface="Arial Black" panose="020B0A04020102020204" pitchFamily="34" charset="0"/>
            </a:rPr>
          </a:br>
          <a:endParaRPr lang="en-US" sz="1100" b="0" kern="1200" dirty="0">
            <a:latin typeface="Arial Black" panose="020B0A04020102020204" pitchFamily="34" charset="0"/>
          </a:endParaRP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b="0" kern="1200" dirty="0" smtClean="0">
              <a:latin typeface="Arial Black" panose="020B0A04020102020204" pitchFamily="34" charset="0"/>
            </a:rPr>
            <a:t>Familiarity with SAS &amp; </a:t>
          </a:r>
          <a:r>
            <a:rPr lang="en-US" sz="1100" b="0" kern="1200" dirty="0" smtClean="0">
              <a:latin typeface="Arial Black" panose="020B0A04020102020204" pitchFamily="34" charset="0"/>
            </a:rPr>
            <a:t>Statistics</a:t>
          </a:r>
        </a:p>
        <a:p>
          <a:pPr marL="57150" lvl="1" indent="-57150" algn="just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100" b="0" kern="1200" dirty="0">
            <a:latin typeface="Arial Black" panose="020B0A04020102020204" pitchFamily="34" charset="0"/>
          </a:endParaRPr>
        </a:p>
      </dsp:txBody>
      <dsp:txXfrm>
        <a:off x="1098384" y="1343662"/>
        <a:ext cx="1142243" cy="2113275"/>
      </dsp:txXfrm>
    </dsp:sp>
    <dsp:sp modelId="{87BDCF09-BDC2-40AE-A4A4-78B5188F4CF2}">
      <dsp:nvSpPr>
        <dsp:cNvPr id="0" name=""/>
        <dsp:cNvSpPr/>
      </dsp:nvSpPr>
      <dsp:spPr>
        <a:xfrm>
          <a:off x="4021" y="1840256"/>
          <a:ext cx="1120086" cy="11200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Berlin Sans FB Demi" panose="020E0802020502020306" pitchFamily="34" charset="0"/>
            </a:rPr>
            <a:t>January 2016</a:t>
          </a:r>
          <a:endParaRPr lang="en-US" sz="1400" b="1" kern="1200" dirty="0">
            <a:latin typeface="Berlin Sans FB Demi" panose="020E0802020502020306" pitchFamily="34" charset="0"/>
          </a:endParaRPr>
        </a:p>
      </dsp:txBody>
      <dsp:txXfrm>
        <a:off x="168054" y="2004289"/>
        <a:ext cx="792020" cy="792020"/>
      </dsp:txXfrm>
    </dsp:sp>
    <dsp:sp modelId="{B080579F-A833-4D95-A2B3-76D0FF4491A7}">
      <dsp:nvSpPr>
        <dsp:cNvPr id="0" name=""/>
        <dsp:cNvSpPr/>
      </dsp:nvSpPr>
      <dsp:spPr>
        <a:xfrm>
          <a:off x="3424271" y="890817"/>
          <a:ext cx="2503101" cy="301896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endParaRPr lang="en-US" sz="1200" b="0" kern="1200" dirty="0" smtClean="0">
            <a:latin typeface="Arial Black" panose="020B0A04020102020204" pitchFamily="34" charset="0"/>
          </a:endParaRPr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US" sz="1200" b="0" kern="1200" dirty="0" smtClean="0">
              <a:latin typeface="Arial Black" panose="020B0A04020102020204" pitchFamily="34" charset="0"/>
            </a:rPr>
            <a:t>Design a Validation </a:t>
          </a:r>
          <a:r>
            <a:rPr lang="en-US" sz="1200" b="0" kern="1200" dirty="0" smtClean="0">
              <a:latin typeface="Arial Black" panose="020B0A04020102020204" pitchFamily="34" charset="0"/>
            </a:rPr>
            <a:t>System</a:t>
          </a:r>
          <a:br>
            <a:rPr lang="en-US" sz="1200" b="0" kern="1200" dirty="0" smtClean="0">
              <a:latin typeface="Arial Black" panose="020B0A04020102020204" pitchFamily="34" charset="0"/>
            </a:rPr>
          </a:br>
          <a:endParaRPr lang="en-US" sz="1200" b="0" kern="1200" dirty="0" smtClean="0">
            <a:latin typeface="Arial Black" panose="020B0A04020102020204" pitchFamily="34" charset="0"/>
          </a:endParaRPr>
        </a:p>
        <a:p>
          <a:pPr marL="0" marR="0" lvl="1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US" sz="1200" b="0" kern="1200" smtClean="0">
              <a:latin typeface="Arial Black" panose="020B0A04020102020204" pitchFamily="34" charset="0"/>
            </a:rPr>
            <a:t>25% Development  done</a:t>
          </a:r>
          <a:endParaRPr lang="en-US" sz="1200" b="0" kern="1200" dirty="0" smtClean="0">
            <a:latin typeface="Arial Black" panose="020B0A04020102020204" pitchFamily="34" charset="0"/>
          </a:endParaRPr>
        </a:p>
      </dsp:txBody>
      <dsp:txXfrm>
        <a:off x="4050047" y="1343662"/>
        <a:ext cx="1220262" cy="2113275"/>
      </dsp:txXfrm>
    </dsp:sp>
    <dsp:sp modelId="{3D48C7A2-3088-4F18-B91D-1B353F205D6A}">
      <dsp:nvSpPr>
        <dsp:cNvPr id="0" name=""/>
        <dsp:cNvSpPr/>
      </dsp:nvSpPr>
      <dsp:spPr>
        <a:xfrm>
          <a:off x="2806801" y="1840256"/>
          <a:ext cx="1120086" cy="11200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Berlin Sans FB Demi" panose="020E0802020502020306" pitchFamily="34" charset="0"/>
            </a:rPr>
            <a:t>Feb-Mar 2016</a:t>
          </a:r>
          <a:endParaRPr lang="en-US" sz="1400" b="1" kern="1200" dirty="0">
            <a:latin typeface="Berlin Sans FB Demi" panose="020E0802020502020306" pitchFamily="34" charset="0"/>
          </a:endParaRPr>
        </a:p>
      </dsp:txBody>
      <dsp:txXfrm>
        <a:off x="2970834" y="2004289"/>
        <a:ext cx="792020" cy="792020"/>
      </dsp:txXfrm>
    </dsp:sp>
    <dsp:sp modelId="{6B5F4F29-C818-4A63-9A4E-337BD9BC89F0}">
      <dsp:nvSpPr>
        <dsp:cNvPr id="0" name=""/>
        <dsp:cNvSpPr/>
      </dsp:nvSpPr>
      <dsp:spPr>
        <a:xfrm>
          <a:off x="6408999" y="890817"/>
          <a:ext cx="2677028" cy="301896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latin typeface="Arial Black" panose="020B0A04020102020204" pitchFamily="34" charset="0"/>
            </a:rPr>
            <a:t>Research about Statistical Libraries </a:t>
          </a:r>
          <a:br>
            <a:rPr lang="en-US" sz="1200" b="0" kern="1200" dirty="0" smtClean="0">
              <a:latin typeface="Arial Black" panose="020B0A04020102020204" pitchFamily="34" charset="0"/>
            </a:rPr>
          </a:br>
          <a:endParaRPr lang="en-US" sz="1200" b="0" kern="1200" dirty="0">
            <a:latin typeface="Arial Black" panose="020B0A040201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latin typeface="Arial Black" panose="020B0A04020102020204" pitchFamily="34" charset="0"/>
            </a:rPr>
            <a:t>75%  Development  done</a:t>
          </a:r>
          <a:br>
            <a:rPr lang="en-US" sz="1200" b="0" kern="1200" dirty="0" smtClean="0">
              <a:latin typeface="Arial Black" panose="020B0A04020102020204" pitchFamily="34" charset="0"/>
            </a:rPr>
          </a:br>
          <a:endParaRPr lang="en-US" sz="1200" b="0" kern="1200" dirty="0">
            <a:latin typeface="Arial Black" panose="020B0A04020102020204" pitchFamily="34" charset="0"/>
          </a:endParaRPr>
        </a:p>
      </dsp:txBody>
      <dsp:txXfrm>
        <a:off x="7078256" y="1343662"/>
        <a:ext cx="1305051" cy="2113275"/>
      </dsp:txXfrm>
    </dsp:sp>
    <dsp:sp modelId="{5543479D-4540-4141-AAFA-6594B1BFA04D}">
      <dsp:nvSpPr>
        <dsp:cNvPr id="0" name=""/>
        <dsp:cNvSpPr/>
      </dsp:nvSpPr>
      <dsp:spPr>
        <a:xfrm>
          <a:off x="5966934" y="1840256"/>
          <a:ext cx="1120086" cy="11200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Berlin Sans FB Demi" panose="020E0802020502020306" pitchFamily="34" charset="0"/>
            </a:rPr>
            <a:t>Mar-Apr 2016</a:t>
          </a:r>
          <a:endParaRPr lang="en-US" sz="1400" b="1" kern="1200" dirty="0">
            <a:latin typeface="Berlin Sans FB Demi" panose="020E0802020502020306" pitchFamily="34" charset="0"/>
          </a:endParaRPr>
        </a:p>
      </dsp:txBody>
      <dsp:txXfrm>
        <a:off x="6130967" y="2004289"/>
        <a:ext cx="792020" cy="792020"/>
      </dsp:txXfrm>
    </dsp:sp>
    <dsp:sp modelId="{C562AF3D-5867-44D6-A3AC-9ACEE58CFF56}">
      <dsp:nvSpPr>
        <dsp:cNvPr id="0" name=""/>
        <dsp:cNvSpPr/>
      </dsp:nvSpPr>
      <dsp:spPr>
        <a:xfrm>
          <a:off x="9627533" y="817179"/>
          <a:ext cx="2557268" cy="3166241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dirty="0" smtClean="0">
              <a:latin typeface="Arial Black" panose="020B0A04020102020204" pitchFamily="34" charset="0"/>
            </a:rPr>
            <a:t>Research about Python and SAS </a:t>
          </a:r>
          <a:r>
            <a:rPr lang="en-US" sz="1200" b="0" kern="1200" dirty="0" smtClean="0">
              <a:latin typeface="Arial Black" panose="020B0A04020102020204" pitchFamily="34" charset="0"/>
            </a:rPr>
            <a:t>Integration</a:t>
          </a:r>
          <a:br>
            <a:rPr lang="en-US" sz="1200" b="0" kern="1200" dirty="0" smtClean="0">
              <a:latin typeface="Arial Black" panose="020B0A04020102020204" pitchFamily="34" charset="0"/>
            </a:rPr>
          </a:br>
          <a:endParaRPr lang="en-US" sz="1200" b="0" kern="1200" dirty="0">
            <a:latin typeface="Arial Black" panose="020B0A040201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kern="1200" smtClean="0">
              <a:latin typeface="Arial Black" panose="020B0A04020102020204" pitchFamily="34" charset="0"/>
            </a:rPr>
            <a:t>100% Development  done</a:t>
          </a:r>
          <a:br>
            <a:rPr lang="en-US" sz="1200" b="0" kern="1200" smtClean="0">
              <a:latin typeface="Arial Black" panose="020B0A04020102020204" pitchFamily="34" charset="0"/>
            </a:rPr>
          </a:br>
          <a:endParaRPr lang="en-US" sz="1200" b="0" kern="1200" dirty="0">
            <a:latin typeface="Arial Black" panose="020B0A04020102020204" pitchFamily="34" charset="0"/>
          </a:endParaRPr>
        </a:p>
      </dsp:txBody>
      <dsp:txXfrm>
        <a:off x="10266850" y="1292115"/>
        <a:ext cx="1246668" cy="2216369"/>
      </dsp:txXfrm>
    </dsp:sp>
    <dsp:sp modelId="{80CB04DE-9EF9-42FF-BB2F-E8DB0BB17887}">
      <dsp:nvSpPr>
        <dsp:cNvPr id="0" name=""/>
        <dsp:cNvSpPr/>
      </dsp:nvSpPr>
      <dsp:spPr>
        <a:xfrm>
          <a:off x="9048516" y="1840256"/>
          <a:ext cx="1120086" cy="11200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Berlin Sans FB Demi" panose="020E0802020502020306" pitchFamily="34" charset="0"/>
            </a:rPr>
            <a:t>Apr-May 2016</a:t>
          </a:r>
        </a:p>
      </dsp:txBody>
      <dsp:txXfrm>
        <a:off x="9212549" y="2004289"/>
        <a:ext cx="792020" cy="79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5"/>
            <a:ext cx="3012329" cy="462119"/>
          </a:xfrm>
          <a:prstGeom prst="rect">
            <a:avLst/>
          </a:prstGeom>
        </p:spPr>
        <p:txBody>
          <a:bodyPr vert="horz" lIns="91094" tIns="45548" rIns="91094" bIns="45548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174" y="5"/>
            <a:ext cx="3012329" cy="462119"/>
          </a:xfrm>
          <a:prstGeom prst="rect">
            <a:avLst/>
          </a:prstGeom>
        </p:spPr>
        <p:txBody>
          <a:bodyPr vert="horz" lIns="91094" tIns="45548" rIns="91094" bIns="45548" rtlCol="0"/>
          <a:lstStyle>
            <a:lvl1pPr algn="r">
              <a:defRPr sz="1100"/>
            </a:lvl1pPr>
          </a:lstStyle>
          <a:p>
            <a:fld id="{D1BDBE8C-2603-4384-AEDC-334AF7FD66B2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2379"/>
            <a:ext cx="3012329" cy="462119"/>
          </a:xfrm>
          <a:prstGeom prst="rect">
            <a:avLst/>
          </a:prstGeom>
        </p:spPr>
        <p:txBody>
          <a:bodyPr vert="horz" lIns="91094" tIns="45548" rIns="91094" bIns="45548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174" y="8772379"/>
            <a:ext cx="3012329" cy="462119"/>
          </a:xfrm>
          <a:prstGeom prst="rect">
            <a:avLst/>
          </a:prstGeom>
        </p:spPr>
        <p:txBody>
          <a:bodyPr vert="horz" lIns="91094" tIns="45548" rIns="91094" bIns="45548" rtlCol="0" anchor="b"/>
          <a:lstStyle>
            <a:lvl1pPr algn="r">
              <a:defRPr sz="1100"/>
            </a:lvl1pPr>
          </a:lstStyle>
          <a:p>
            <a:fld id="{8DC2AC10-A8CC-4C74-8072-6A2EEC3C13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42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5"/>
            <a:ext cx="3011699" cy="462119"/>
          </a:xfrm>
          <a:prstGeom prst="rect">
            <a:avLst/>
          </a:prstGeom>
        </p:spPr>
        <p:txBody>
          <a:bodyPr vert="horz" lIns="91094" tIns="45548" rIns="91094" bIns="45548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70" y="5"/>
            <a:ext cx="3011699" cy="462119"/>
          </a:xfrm>
          <a:prstGeom prst="rect">
            <a:avLst/>
          </a:prstGeom>
        </p:spPr>
        <p:txBody>
          <a:bodyPr vert="horz" lIns="91094" tIns="45548" rIns="91094" bIns="45548" rtlCol="0"/>
          <a:lstStyle>
            <a:lvl1pPr algn="r">
              <a:defRPr sz="1100"/>
            </a:lvl1pPr>
          </a:lstStyle>
          <a:p>
            <a:fld id="{FB5BB52F-37A5-4CCD-881C-832AA71DFED6}" type="datetimeFigureOut">
              <a:rPr lang="en-US" smtClean="0"/>
              <a:pPr/>
              <a:t>5/9/2016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94" tIns="45548" rIns="91094" bIns="4554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769"/>
            <a:ext cx="5560060" cy="4155919"/>
          </a:xfrm>
          <a:prstGeom prst="rect">
            <a:avLst/>
          </a:prstGeom>
        </p:spPr>
        <p:txBody>
          <a:bodyPr vert="horz" lIns="91094" tIns="45548" rIns="91094" bIns="4554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379"/>
            <a:ext cx="3011699" cy="462119"/>
          </a:xfrm>
          <a:prstGeom prst="rect">
            <a:avLst/>
          </a:prstGeom>
        </p:spPr>
        <p:txBody>
          <a:bodyPr vert="horz" lIns="91094" tIns="45548" rIns="91094" bIns="45548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0" y="8772379"/>
            <a:ext cx="3011699" cy="462119"/>
          </a:xfrm>
          <a:prstGeom prst="rect">
            <a:avLst/>
          </a:prstGeom>
        </p:spPr>
        <p:txBody>
          <a:bodyPr vert="horz" lIns="91094" tIns="45548" rIns="91094" bIns="45548" rtlCol="0" anchor="b"/>
          <a:lstStyle>
            <a:lvl1pPr algn="r">
              <a:defRPr sz="1100"/>
            </a:lvl1pPr>
          </a:lstStyle>
          <a:p>
            <a:fld id="{F087F94D-14B2-4E70-8DD1-857E48EBC63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42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7F94D-14B2-4E70-8DD1-857E48EBC63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98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7F94D-14B2-4E70-8DD1-857E48EBC63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18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7F94D-14B2-4E70-8DD1-857E48EBC63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3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7F94D-14B2-4E70-8DD1-857E48EBC63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64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7F94D-14B2-4E70-8DD1-857E48EBC63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93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7F94D-14B2-4E70-8DD1-857E48EBC63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7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nena.wdpr.disney.com\data\ABC\Presentation_Assets\Drop_Box\Lumley\Planner\ABC_Logo_Glow_1_Gold_04151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76200"/>
            <a:ext cx="6553200" cy="655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nena.wdpr.disney.com\data\ABC\Presentation_Assets\Drop_Box\Lumley\Planner\ABC_Logo_Glow_1_Gold_041513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2588" y="53340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4638"/>
            <a:ext cx="10969943" cy="639762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  <a:latin typeface="ABC Modern Regular" panose="02000803030000020004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447801"/>
            <a:ext cx="10969943" cy="4678364"/>
          </a:xfrm>
        </p:spPr>
        <p:txBody>
          <a:bodyPr/>
          <a:lstStyle>
            <a:lvl1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BC Modern Light" pitchFamily="2" charset="0"/>
              </a:defRPr>
            </a:lvl1pPr>
            <a:lvl2pPr marL="742950" indent="-28575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BC Modern Light" pitchFamily="2" charset="0"/>
              </a:defRPr>
            </a:lvl2pPr>
            <a:lvl3pPr marL="1143000" indent="-2286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BC Modern Light" pitchFamily="2" charset="0"/>
              </a:defRPr>
            </a:lvl3pPr>
            <a:lvl4pPr marL="1600200" indent="-2286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BC Modern Light" pitchFamily="2" charset="0"/>
              </a:defRPr>
            </a:lvl4pPr>
            <a:lvl5pPr marL="2057400" indent="-228600"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BC Modern Light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77F-E93E-4D3A-9A9F-0D23BD78E4E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5/9/2016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73FB-E4AE-49D8-B459-62F200B95BC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08012" y="762000"/>
            <a:ext cx="7467600" cy="457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BC Modern Light" pitchFamily="2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531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1477F-E93E-4D3A-9A9F-0D23BD78E4E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5/9/2016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D073FB-E4AE-49D8-B459-62F200B95BC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51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2EA2C-198E-43D6-AA08-F57AEAAF8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9954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1477F-E93E-4D3A-9A9F-0D23BD78E4E7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5/9/2016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073FB-E4AE-49D8-B459-62F200B95BCF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1026" name="Picture 2" descr="\\nena.wdpr.disney.com\data\ABC\Presentation_Assets\Drop_Box\Lumley\Planner\planner backgroun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67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5.png"/><Relationship Id="rId5" Type="http://schemas.openxmlformats.org/officeDocument/2006/relationships/diagramData" Target="../diagrams/data1.xml"/><Relationship Id="rId10" Type="http://schemas.openxmlformats.org/officeDocument/2006/relationships/image" Target="../media/image24.png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o\Downloads\disne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2209800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99212" y="54864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erlin Sans FB Demi" panose="020E0802020502020306" pitchFamily="34" charset="0"/>
              </a:rPr>
              <a:t>Nishant Jinsiwale</a:t>
            </a:r>
          </a:p>
          <a:p>
            <a:pPr algn="ctr"/>
            <a:r>
              <a:rPr lang="en-US" b="1" dirty="0" smtClean="0">
                <a:latin typeface="Berlin Sans FB Demi" panose="020E0802020502020306" pitchFamily="34" charset="0"/>
              </a:rPr>
              <a:t>Management Science and Integration Intern</a:t>
            </a:r>
            <a:endParaRPr lang="en-US" b="1" dirty="0">
              <a:latin typeface="Berlin Sans FB Demi" panose="020E0802020502020306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4612" y="4082142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Berlin Sans FB Demi" panose="020E0802020502020306" pitchFamily="34" charset="0"/>
              </a:rPr>
              <a:t>Intern Presentation </a:t>
            </a:r>
            <a:endParaRPr lang="en-US" sz="2400" b="1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5766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2" y="533399"/>
            <a:ext cx="6172200" cy="5913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" y="0"/>
            <a:ext cx="12188825" cy="3810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400" b="1" spc="0" dirty="0" smtClean="0">
                <a:solidFill>
                  <a:sysClr val="window" lastClr="FFFFFF"/>
                </a:solidFill>
                <a:latin typeface="Calibri"/>
              </a:rPr>
              <a:t>Validation Report</a:t>
            </a:r>
            <a:endParaRPr lang="en-US" sz="2400" b="1" spc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795" y="3276600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Validate the Process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1610810" y="2454718"/>
            <a:ext cx="646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/>
          <p:cNvSpPr/>
          <p:nvPr/>
        </p:nvSpPr>
        <p:spPr>
          <a:xfrm>
            <a:off x="78795" y="1493356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Design </a:t>
            </a:r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&amp; Implement Validation 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Protocol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795" y="4971705"/>
            <a:ext cx="3805817" cy="66709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Generate a Validation Report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1620388" y="4141149"/>
            <a:ext cx="59347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30317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Guo\Downloads\disne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71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2469380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+mn-lt"/>
              </a:rPr>
              <a:t>Expanding Capabilities </a:t>
            </a:r>
            <a:r>
              <a:rPr lang="en-US" b="1" dirty="0" smtClean="0">
                <a:latin typeface="+mn-lt"/>
              </a:rPr>
              <a:t>through Cross Platform Integration</a:t>
            </a:r>
            <a:endParaRPr lang="en-US" b="1" spc="0" dirty="0">
              <a:solidFill>
                <a:sysClr val="window" lastClr="FFFFFF"/>
              </a:solidFill>
              <a:latin typeface="Calibri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47721546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076" name="Picture 4" descr="C:\Users\JINSN001\Desktop\Disney\opengraph-icon-200x20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812" y="3352800"/>
            <a:ext cx="1370148" cy="13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JINSN001\Desktop\Disney\স্যাস_লোগো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1905000"/>
            <a:ext cx="1251628" cy="5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JINSN001\Desktop\Disney\bigorb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642" y="1752600"/>
            <a:ext cx="984170" cy="89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 rot="18723953">
            <a:off x="4472993" y="2402279"/>
            <a:ext cx="150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SAS/OR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2669183">
            <a:off x="6254044" y="2599648"/>
            <a:ext cx="191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Statistical Libraries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04212" y="4016103"/>
            <a:ext cx="3581400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 Demi" panose="020E0802020502020306" pitchFamily="34" charset="0"/>
              </a:rPr>
              <a:t>L</a:t>
            </a:r>
            <a:r>
              <a:rPr lang="en-US" dirty="0" smtClean="0">
                <a:latin typeface="Berlin Sans FB Demi" panose="020E0802020502020306" pitchFamily="34" charset="0"/>
              </a:rPr>
              <a:t>ibraries </a:t>
            </a:r>
            <a:r>
              <a:rPr lang="en-US" dirty="0">
                <a:latin typeface="Berlin Sans FB Demi" panose="020E0802020502020306" pitchFamily="34" charset="0"/>
              </a:rPr>
              <a:t>that provides an interface to R from Python including wrappers to </a:t>
            </a:r>
            <a:r>
              <a:rPr lang="en-US" dirty="0" smtClean="0">
                <a:latin typeface="Berlin Sans FB Demi" panose="020E0802020502020306" pitchFamily="34" charset="0"/>
              </a:rPr>
              <a:t>inbuilt  </a:t>
            </a:r>
            <a:r>
              <a:rPr lang="en-US" dirty="0">
                <a:latin typeface="Berlin Sans FB Demi" panose="020E0802020502020306" pitchFamily="34" charset="0"/>
              </a:rPr>
              <a:t>libraries as well as R like structures and functions</a:t>
            </a:r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412" y="4086725"/>
            <a:ext cx="3581400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 Demi" panose="020E0802020502020306" pitchFamily="34" charset="0"/>
              </a:rPr>
              <a:t>W</a:t>
            </a:r>
            <a:r>
              <a:rPr lang="en-US" dirty="0" smtClean="0">
                <a:latin typeface="Berlin Sans FB Demi" panose="020E0802020502020306" pitchFamily="34" charset="0"/>
              </a:rPr>
              <a:t>eb </a:t>
            </a:r>
            <a:r>
              <a:rPr lang="en-US" dirty="0">
                <a:latin typeface="Berlin Sans FB Demi" panose="020E0802020502020306" pitchFamily="34" charset="0"/>
              </a:rPr>
              <a:t>service that encapsulates a SAS procedure in a stored </a:t>
            </a:r>
            <a:r>
              <a:rPr lang="en-US" dirty="0" smtClean="0">
                <a:latin typeface="Berlin Sans FB Demi" panose="020E0802020502020306" pitchFamily="34" charset="0"/>
              </a:rPr>
              <a:t>process and execute the web service through a third party client </a:t>
            </a:r>
            <a:endParaRPr lang="en-US" dirty="0">
              <a:latin typeface="Berlin Sans FB Demi" panose="020E0802020502020306" pitchFamily="34" charset="0"/>
            </a:endParaRPr>
          </a:p>
        </p:txBody>
      </p:sp>
      <p:cxnSp>
        <p:nvCxnSpPr>
          <p:cNvPr id="8" name="Straight Arrow Connector 7"/>
          <p:cNvCxnSpPr>
            <a:endCxn id="3" idx="1"/>
          </p:cNvCxnSpPr>
          <p:nvPr/>
        </p:nvCxnSpPr>
        <p:spPr>
          <a:xfrm flipV="1">
            <a:off x="3960812" y="3145166"/>
            <a:ext cx="760332" cy="9415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3" idx="3"/>
          </p:cNvCxnSpPr>
          <p:nvPr/>
        </p:nvCxnSpPr>
        <p:spPr>
          <a:xfrm flipH="1" flipV="1">
            <a:off x="7895647" y="3455684"/>
            <a:ext cx="408565" cy="56041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08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INSN001\Desktop\Disney\laptop-theatre-slidesho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0" y="3303562"/>
            <a:ext cx="2935359" cy="168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-Right Arrow 6"/>
          <p:cNvSpPr/>
          <p:nvPr/>
        </p:nvSpPr>
        <p:spPr>
          <a:xfrm rot="20191824">
            <a:off x="2700153" y="2597579"/>
            <a:ext cx="1368533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 rot="1611121">
            <a:off x="8004804" y="2680947"/>
            <a:ext cx="1368533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/>
                <a:latin typeface="+mn-lt"/>
              </a:rPr>
              <a:t>Expanding Capabilities </a:t>
            </a:r>
            <a:r>
              <a:rPr lang="en-US" b="1" dirty="0" smtClean="0">
                <a:effectLst/>
                <a:latin typeface="+mn-lt"/>
              </a:rPr>
              <a:t>with Web Service</a:t>
            </a:r>
            <a:endParaRPr lang="en-US" b="1" spc="0" dirty="0">
              <a:solidFill>
                <a:sysClr val="window" lastClr="FFFFFF"/>
              </a:solidFill>
              <a:effectLst/>
              <a:latin typeface="Calibri"/>
            </a:endParaRPr>
          </a:p>
        </p:txBody>
      </p:sp>
      <p:pic>
        <p:nvPicPr>
          <p:cNvPr id="1029" name="Picture 5" descr="C:\Users\JINSN001\Desktop\Disney\server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1" y="201453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INSN001\Desktop\Disney\platform-stack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775" y="2647950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INSN001\Desktop\Disney\opengraph-icon-200x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951" y="2649609"/>
            <a:ext cx="1370148" cy="137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89413" y="1675984"/>
            <a:ext cx="3428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Shared Database /Application Server </a:t>
            </a:r>
            <a:endParaRPr lang="en-US" sz="1600" b="1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37" y="3733800"/>
            <a:ext cx="1999118" cy="65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599612" y="2297668"/>
            <a:ext cx="177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Unified Platform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92850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INSN001\Downloads\Screen Shot 2016-05-06 at 11.55.37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" y="914400"/>
            <a:ext cx="5715000" cy="58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INSN001\Downloads\Screen Shot 2016-05-06 at 1.36.36 P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05" y="914400"/>
            <a:ext cx="5713413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/>
                <a:latin typeface="+mn-lt"/>
              </a:rPr>
              <a:t>Expanding Python Libraries</a:t>
            </a:r>
            <a:endParaRPr lang="en-US" b="1" spc="0" dirty="0">
              <a:solidFill>
                <a:sysClr val="window" lastClr="FFFFFF"/>
              </a:solidFill>
              <a:effectLst/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7212" y="45720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Rounded MT Bold" panose="020F0704030504030204" pitchFamily="34" charset="0"/>
              </a:rPr>
              <a:t>PyPer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1961" y="45720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Rounded MT Bold" panose="020F0704030504030204" pitchFamily="34" charset="0"/>
              </a:rPr>
              <a:t>    Vs 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3761" y="45720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Rounded MT Bold" panose="020F0704030504030204" pitchFamily="34" charset="0"/>
              </a:rPr>
              <a:t>RPy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212" y="3657600"/>
            <a:ext cx="49530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646861" y="3849412"/>
            <a:ext cx="2800351" cy="2856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4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Guo\Downloads\disne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71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2469380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pc="0" dirty="0" smtClean="0">
                <a:solidFill>
                  <a:sysClr val="window" lastClr="FFFFFF"/>
                </a:solidFill>
                <a:latin typeface="Calibri"/>
              </a:rPr>
              <a:t>Timeline</a:t>
            </a:r>
            <a:endParaRPr lang="en-US" spc="0" dirty="0">
              <a:solidFill>
                <a:sysClr val="window" lastClr="FFFFFF"/>
              </a:solidFill>
              <a:latin typeface="Calibri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15280696"/>
              </p:ext>
            </p:extLst>
          </p:nvPr>
        </p:nvGraphicFramePr>
        <p:xfrm>
          <a:off x="0" y="2057400"/>
          <a:ext cx="12188824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41412" y="1219200"/>
            <a:ext cx="397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Black" panose="020B0A04020102020204" pitchFamily="34" charset="0"/>
              </a:rPr>
              <a:t>Primary Internship Objective :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2" y="1688068"/>
            <a:ext cx="907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 Black" panose="020B0A04020102020204" pitchFamily="34" charset="0"/>
              </a:rPr>
              <a:t>Extract ABC ROI Methodology for implementation in a unified Platform</a:t>
            </a:r>
            <a:endParaRPr lang="en-US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4909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5" t="29474" r="58065" b="38700"/>
          <a:stretch/>
        </p:blipFill>
        <p:spPr bwMode="auto">
          <a:xfrm>
            <a:off x="7237412" y="762000"/>
            <a:ext cx="364807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JINSN001\Desktop\Disney\key-311986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2" y="4985657"/>
            <a:ext cx="1873710" cy="16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JINSN001\Desktop\Disney\key-311986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4985657"/>
            <a:ext cx="1873710" cy="16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JINSN001\Desktop\Disney\key-311986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4985657"/>
            <a:ext cx="1873710" cy="16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JINSN001\Desktop\Disney\key-311986_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538" y="4985657"/>
            <a:ext cx="1873710" cy="161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674812" y="449580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erlin Sans FB" panose="020E0602020502020306" pitchFamily="34" charset="0"/>
              </a:rPr>
              <a:t>Decision Science</a:t>
            </a:r>
            <a:endParaRPr lang="en-US" b="1" dirty="0">
              <a:latin typeface="Berlin Sans FB" panose="020E0602020502020306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8704" y="450590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erlin Sans FB" panose="020E0602020502020306" pitchFamily="34" charset="0"/>
              </a:rPr>
              <a:t>Data</a:t>
            </a:r>
            <a:endParaRPr lang="en-US" b="1" dirty="0">
              <a:latin typeface="Berlin Sans FB" panose="020E0602020502020306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07457" y="449580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erlin Sans FB" panose="020E0602020502020306" pitchFamily="34" charset="0"/>
              </a:rPr>
              <a:t>Business</a:t>
            </a:r>
            <a:endParaRPr lang="en-US" b="1" dirty="0">
              <a:latin typeface="Berlin Sans FB" panose="020E0602020502020306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04412" y="450590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Berlin Sans FB" panose="020E0602020502020306" pitchFamily="34" charset="0"/>
              </a:rPr>
              <a:t>Technology</a:t>
            </a:r>
            <a:endParaRPr lang="en-US" b="1" dirty="0">
              <a:latin typeface="Berlin Sans FB" panose="020E0602020502020306" pitchFamily="34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b="1" spc="0" dirty="0" smtClean="0">
                <a:solidFill>
                  <a:sysClr val="window" lastClr="FFFFFF"/>
                </a:solidFill>
                <a:latin typeface="Calibri"/>
              </a:rPr>
              <a:t>Takeaways</a:t>
            </a:r>
            <a:endParaRPr lang="en-US" b="1" spc="0" dirty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20" name="Picture 2" descr="C:\Users\Guo\Downloads\disne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71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5" y="2469380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246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1" y="0"/>
            <a:ext cx="12188825" cy="5334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b="1" spc="0" dirty="0" smtClean="0">
                <a:solidFill>
                  <a:sysClr val="window" lastClr="FFFFFF"/>
                </a:solidFill>
                <a:latin typeface="Calibri"/>
              </a:rPr>
              <a:t>Conclusion</a:t>
            </a:r>
            <a:endParaRPr lang="en-US" b="1" spc="0" dirty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7" name="Picture 3" descr="C:\Users\JINSN001\Desktop\Disney\disney-4-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35" y="533400"/>
            <a:ext cx="1221536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998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o\Downloads\disne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2209800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79812" y="609600"/>
            <a:ext cx="4686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Berlin Sans FB Demi" panose="020E0802020502020306" pitchFamily="34" charset="0"/>
              </a:rPr>
              <a:t>Thank You !</a:t>
            </a:r>
            <a:endParaRPr lang="en-US" sz="3200" b="1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1848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4381" y="1295400"/>
            <a:ext cx="3542972" cy="457200"/>
          </a:xfrm>
          <a:prstGeom prst="rect">
            <a:avLst/>
          </a:prstGeom>
          <a:solidFill>
            <a:srgbClr val="0B6B3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ABC Marketing ROI </a:t>
            </a:r>
            <a:r>
              <a:rPr lang="en-US" sz="1400" dirty="0" smtClean="0">
                <a:solidFill>
                  <a:schemeClr val="bg1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Forecast Pipeline</a:t>
            </a:r>
            <a:endParaRPr lang="en-US" sz="1400" dirty="0">
              <a:solidFill>
                <a:schemeClr val="bg1"/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4381" y="2209800"/>
            <a:ext cx="3542972" cy="382452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7677" y="3048000"/>
            <a:ext cx="3542972" cy="457200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Cross Platform Integration</a:t>
            </a:r>
            <a:endParaRPr lang="en-US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6638" y="4648200"/>
            <a:ext cx="3542972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Berlin Sans FB" panose="020E0602020502020306" pitchFamily="34" charset="0"/>
              </a:rPr>
              <a:t>Takeaways</a:t>
            </a:r>
            <a:endParaRPr lang="en-US" dirty="0">
              <a:latin typeface="Gill Sans MT" pitchFamily="34" charset="0"/>
            </a:endParaRPr>
          </a:p>
        </p:txBody>
      </p:sp>
      <p:pic>
        <p:nvPicPr>
          <p:cNvPr id="19" name="Picture 2" descr="C:\Users\Guo\Downloads\disne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71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2" y="2469380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47677" y="2209800"/>
            <a:ext cx="3469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Automated </a:t>
            </a:r>
            <a:r>
              <a:rPr lang="en-US" sz="1600" dirty="0">
                <a:solidFill>
                  <a:schemeClr val="bg1"/>
                </a:solidFill>
                <a:latin typeface="Berlin Sans FB" panose="020E0602020502020306" pitchFamily="34" charset="0"/>
              </a:rPr>
              <a:t>Validation </a:t>
            </a:r>
            <a:r>
              <a:rPr lang="en-US" sz="16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Process</a:t>
            </a:r>
            <a:endParaRPr lang="en-US" sz="16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6638" y="5562600"/>
            <a:ext cx="3542972" cy="4572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Conclusion</a:t>
            </a:r>
            <a:endParaRPr lang="en-US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1" y="0"/>
            <a:ext cx="12188825" cy="3810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400" b="1" spc="0" dirty="0" smtClean="0">
                <a:solidFill>
                  <a:sysClr val="window" lastClr="FFFFFF"/>
                </a:solidFill>
                <a:latin typeface="Calibri"/>
              </a:rPr>
              <a:t>Agenda</a:t>
            </a:r>
            <a:endParaRPr lang="en-US" sz="2400" b="1" spc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6638" y="3858125"/>
            <a:ext cx="3542972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Timeline </a:t>
            </a:r>
            <a:endParaRPr lang="en-US" dirty="0">
              <a:latin typeface="Gill Sans M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621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5" grpId="0" animBg="1"/>
      <p:bldP spid="16" grpId="0" animBg="1"/>
      <p:bldP spid="2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418012" y="3707132"/>
            <a:ext cx="1219200" cy="88043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32212" y="457200"/>
            <a:ext cx="4343400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Marketing ROI </a:t>
            </a:r>
            <a:endParaRPr lang="en-US" sz="2000" dirty="0" smtClean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89012" y="2106931"/>
            <a:ext cx="2908618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Movies</a:t>
            </a:r>
            <a:endParaRPr lang="en-US" sz="2000" dirty="0" smtClean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0412" y="2106931"/>
            <a:ext cx="2908618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TV Shows</a:t>
            </a:r>
            <a:endParaRPr lang="en-US" sz="2000" dirty="0" smtClean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28012" y="2106931"/>
            <a:ext cx="2908618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New Businesses</a:t>
            </a:r>
            <a:endParaRPr lang="en-US" sz="2000" dirty="0" smtClean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95" y="3810766"/>
            <a:ext cx="819793" cy="685034"/>
          </a:xfrm>
          <a:prstGeom prst="rect">
            <a:avLst/>
          </a:prstGeom>
        </p:spPr>
      </p:pic>
      <p:pic>
        <p:nvPicPr>
          <p:cNvPr id="11" name="Picture 10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3781462"/>
            <a:ext cx="1295400" cy="6713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874" y="3858735"/>
            <a:ext cx="1452728" cy="72882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2579206">
            <a:off x="7891685" y="1398776"/>
            <a:ext cx="798963" cy="373670"/>
          </a:xfrm>
          <a:prstGeom prst="rightArrow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607888" y="1344931"/>
            <a:ext cx="484632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2644938">
            <a:off x="3367380" y="1262660"/>
            <a:ext cx="484632" cy="7280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2644938">
            <a:off x="5232692" y="2840073"/>
            <a:ext cx="484632" cy="7280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8942126">
            <a:off x="6415033" y="2858476"/>
            <a:ext cx="484632" cy="7280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995922" y="3021331"/>
            <a:ext cx="484632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1" y="0"/>
            <a:ext cx="12188825" cy="3810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400" b="1" spc="0" dirty="0" smtClean="0">
                <a:solidFill>
                  <a:sysClr val="window" lastClr="FFFFFF"/>
                </a:solidFill>
                <a:latin typeface="Calibri"/>
              </a:rPr>
              <a:t>Introduction</a:t>
            </a:r>
            <a:endParaRPr lang="en-US" sz="2400" b="1" spc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56976" y="6060698"/>
            <a:ext cx="1567742" cy="3335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SAS</a:t>
            </a:r>
            <a:endParaRPr lang="en-US" sz="1200" dirty="0" smtClean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634141" y="6067252"/>
            <a:ext cx="1567742" cy="3335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Datasets</a:t>
            </a:r>
            <a:endParaRPr lang="en-US" sz="1200" dirty="0" smtClean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65412" y="5159406"/>
            <a:ext cx="1567742" cy="3335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Extract Methodology</a:t>
            </a:r>
            <a:endParaRPr lang="en-US" sz="1200" dirty="0" smtClean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092520" y="5159406"/>
            <a:ext cx="1567742" cy="3335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Cross Platform Integration</a:t>
            </a:r>
            <a:endParaRPr lang="en-US" sz="1200" dirty="0" smtClean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17270" y="6067252"/>
            <a:ext cx="1567742" cy="3335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SAS/OR</a:t>
            </a:r>
            <a:endParaRPr lang="en-US" sz="1200" dirty="0" smtClean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60262" y="6067252"/>
            <a:ext cx="1567742" cy="333548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Statistical Libraries</a:t>
            </a:r>
            <a:endParaRPr lang="en-US" sz="1200" dirty="0" smtClean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32" name="Down Arrow 31"/>
          <p:cNvSpPr/>
          <p:nvPr/>
        </p:nvSpPr>
        <p:spPr>
          <a:xfrm rot="18887900">
            <a:off x="7750893" y="5573316"/>
            <a:ext cx="388789" cy="485751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rot="2644938">
            <a:off x="4151226" y="4638831"/>
            <a:ext cx="388789" cy="485751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rot="2644938">
            <a:off x="6101907" y="5581842"/>
            <a:ext cx="398468" cy="453593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/>
          <p:cNvSpPr/>
          <p:nvPr/>
        </p:nvSpPr>
        <p:spPr>
          <a:xfrm rot="2644938">
            <a:off x="2575020" y="5581844"/>
            <a:ext cx="398468" cy="453593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 rot="18887900">
            <a:off x="5722809" y="4653761"/>
            <a:ext cx="388789" cy="485751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 rot="18887900">
            <a:off x="4097770" y="5573316"/>
            <a:ext cx="388789" cy="485751"/>
          </a:xfrm>
          <a:prstGeom prst="down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84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-1" y="0"/>
            <a:ext cx="12198125" cy="3810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400" b="1" spc="0" dirty="0" smtClean="0">
                <a:solidFill>
                  <a:sysClr val="window" lastClr="FFFFFF"/>
                </a:solidFill>
                <a:latin typeface="Calibri"/>
              </a:rPr>
              <a:t>ABC ROI Forecast Pipeline</a:t>
            </a:r>
            <a:endParaRPr lang="en-US" sz="2400" b="1" spc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789612" y="691070"/>
            <a:ext cx="0" cy="616693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94411" y="949913"/>
            <a:ext cx="2667000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Rating Predications for New Shows</a:t>
            </a:r>
            <a:endParaRPr lang="en-US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94812" y="949913"/>
            <a:ext cx="2434218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Rating Predications for </a:t>
            </a:r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Returning 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Shows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5012" y="2380905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Calculate Market Adjustment Factors</a:t>
            </a:r>
            <a:endParaRPr lang="en-US" sz="2000" dirty="0" smtClean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7412" y="3877691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Ratings without Marketing Effect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37411" y="5428905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Visualization 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2881027">
            <a:off x="7477115" y="1794678"/>
            <a:ext cx="4892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 rot="8177792">
            <a:off x="10263639" y="1794410"/>
            <a:ext cx="48920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 rot="5400000">
            <a:off x="8947613" y="3181684"/>
            <a:ext cx="538128" cy="440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 rot="5400000">
            <a:off x="8941238" y="4715680"/>
            <a:ext cx="538124" cy="440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12" y="838200"/>
            <a:ext cx="2590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69" y="3963933"/>
            <a:ext cx="2801768" cy="2741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12" y="3963933"/>
            <a:ext cx="2590800" cy="2741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0" y="381000"/>
            <a:ext cx="12198124" cy="310070"/>
          </a:xfrm>
          <a:prstGeom prst="rect">
            <a:avLst/>
          </a:prstGeom>
          <a:solidFill>
            <a:srgbClr val="597DB3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 b="1" spc="0" dirty="0" smtClean="0">
                <a:solidFill>
                  <a:sysClr val="window" lastClr="FFFFFF"/>
                </a:solidFill>
                <a:latin typeface="Calibri"/>
              </a:rPr>
              <a:t>			Old Process					New Process</a:t>
            </a:r>
            <a:endParaRPr lang="en-US" sz="2400" b="1" spc="0" dirty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07" y="859971"/>
            <a:ext cx="2667092" cy="272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444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C:\Users\Guo\Downloads\disne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71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2469380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ounded Rectangle 45"/>
          <p:cNvSpPr/>
          <p:nvPr/>
        </p:nvSpPr>
        <p:spPr>
          <a:xfrm>
            <a:off x="5132337" y="5061625"/>
            <a:ext cx="1586845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5132338" y="4114800"/>
            <a:ext cx="1586844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132337" y="3114473"/>
            <a:ext cx="1586845" cy="6858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112180" y="1905000"/>
            <a:ext cx="3301140" cy="914400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Languages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5533" y="1924050"/>
            <a:ext cx="3301140" cy="914400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768828" y="1905000"/>
            <a:ext cx="3301140" cy="914400"/>
          </a:xfrm>
          <a:prstGeom prst="roundRect">
            <a:avLst/>
          </a:prstGeom>
          <a:solidFill>
            <a:srgbClr val="002060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Data Sets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4825021" y="685800"/>
            <a:ext cx="2336191" cy="914400"/>
          </a:xfrm>
          <a:prstGeom prst="downArrow">
            <a:avLst/>
          </a:prstGeom>
          <a:solidFill>
            <a:schemeClr val="accent6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4" descr="C:\Users\JINSN001\Desktop\Disney\opengraph-icon-200x20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077" y="32004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1" descr="C:\Users\JINSN001\Desktop\Disney\স্যাস_লোগো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01" y="4259131"/>
            <a:ext cx="1035962" cy="44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C:\Users\JINSN001\Desktop\Disney\bigorb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77" y="5181600"/>
            <a:ext cx="637198" cy="57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9523412" y="5126373"/>
            <a:ext cx="1676400" cy="94155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accent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Characteristics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7767240" y="5153525"/>
            <a:ext cx="1572386" cy="92140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Assumptions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9636258" y="3124200"/>
            <a:ext cx="1563554" cy="88632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Marketing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770812" y="3140413"/>
            <a:ext cx="1570798" cy="8701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Consumer Response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07338" y="3124200"/>
            <a:ext cx="1498766" cy="9574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UCM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278214" y="3124200"/>
            <a:ext cx="1478459" cy="9574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07337" y="4305593"/>
            <a:ext cx="1498766" cy="98599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278214" y="4305593"/>
            <a:ext cx="1498766" cy="10049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Holt-Winters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-1" y="0"/>
            <a:ext cx="12188825" cy="3810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400" b="1" spc="0" dirty="0" smtClean="0">
                <a:solidFill>
                  <a:sysClr val="window" lastClr="FFFFFF"/>
                </a:solidFill>
                <a:latin typeface="Calibri"/>
              </a:rPr>
              <a:t>ABC ROI Forecast Pipeline</a:t>
            </a:r>
            <a:endParaRPr lang="en-US" sz="2400" b="1" spc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685212" y="4131013"/>
            <a:ext cx="1650570" cy="8701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250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1069" y="0"/>
            <a:ext cx="12188825" cy="5334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endParaRPr lang="en-US" sz="2000" b="1" spc="0" dirty="0" smtClean="0">
              <a:solidFill>
                <a:sysClr val="window" lastClr="FFFFFF"/>
              </a:solidFill>
              <a:latin typeface="Calibri"/>
            </a:endParaRPr>
          </a:p>
          <a:p>
            <a:r>
              <a:rPr lang="en-US" sz="2000" b="1" spc="0" dirty="0">
                <a:solidFill>
                  <a:sysClr val="window" lastClr="FFFFFF"/>
                </a:solidFill>
                <a:latin typeface="Calibri"/>
              </a:rPr>
              <a:t>Automated Validation System</a:t>
            </a:r>
          </a:p>
          <a:p>
            <a:endParaRPr lang="en-US" sz="2000" b="1" spc="0" dirty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3" name="Picture 2" descr="C:\Users\Guo\Downloads\disne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71000" contrast="-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412" y="2469380"/>
            <a:ext cx="3810000" cy="161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795" y="3276600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Validate the Process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 rot="5400000">
            <a:off x="1610810" y="2454718"/>
            <a:ext cx="646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/>
          <p:cNvSpPr/>
          <p:nvPr/>
        </p:nvSpPr>
        <p:spPr>
          <a:xfrm>
            <a:off x="78795" y="1493356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Design </a:t>
            </a:r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&amp; Implement Validation 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Protocol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795" y="4971705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Generate a Validation Report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5400000">
            <a:off x="1620388" y="4141149"/>
            <a:ext cx="59347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extBox 1"/>
          <p:cNvSpPr txBox="1"/>
          <p:nvPr/>
        </p:nvSpPr>
        <p:spPr>
          <a:xfrm>
            <a:off x="5865812" y="1295400"/>
            <a:ext cx="6075702" cy="92333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 Demi" panose="020E0802020502020306" pitchFamily="34" charset="0"/>
              </a:rPr>
              <a:t>Design the Validation protocol to normalize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 Demi" panose="020E0802020502020306" pitchFamily="34" charset="0"/>
              </a:rPr>
              <a:t>Test  the protocol to prove it is performing  as 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 Demi" panose="020E0802020502020306" pitchFamily="34" charset="0"/>
              </a:rPr>
              <a:t>Generate enough test-cases for all circumstances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65812" y="3276600"/>
            <a:ext cx="6075702" cy="92333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 Demi" panose="020E0802020502020306" pitchFamily="34" charset="0"/>
              </a:rPr>
              <a:t>Validate the steps across the forecast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 Demi" panose="020E0802020502020306" pitchFamily="34" charset="0"/>
              </a:rPr>
              <a:t>Observe the errors and differences </a:t>
            </a:r>
          </a:p>
          <a:p>
            <a:endParaRPr lang="en-US" dirty="0">
              <a:latin typeface="Berlin Sans FB Demi" panose="020E0802020502020306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65812" y="4888468"/>
            <a:ext cx="6075702" cy="92333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erlin Sans FB Demi" panose="020E0802020502020306" pitchFamily="34" charset="0"/>
              </a:rPr>
              <a:t>Design the validation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 Demi" panose="020E0802020502020306" pitchFamily="34" charset="0"/>
              </a:rPr>
              <a:t>Correct the Anomalies and review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erlin Sans FB Demi" panose="020E0802020502020306" pitchFamily="34" charset="0"/>
              </a:rPr>
              <a:t>Revalidate until Satisfactory Results </a:t>
            </a:r>
            <a:r>
              <a:rPr lang="en-US" dirty="0" err="1" smtClean="0">
                <a:latin typeface="Berlin Sans FB Demi" panose="020E0802020502020306" pitchFamily="34" charset="0"/>
              </a:rPr>
              <a:t>acheived</a:t>
            </a:r>
            <a:endParaRPr lang="en-US" dirty="0">
              <a:latin typeface="Berlin Sans FB Demi" panose="020E0802020502020306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037012" y="1752600"/>
            <a:ext cx="1676400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113212" y="3657600"/>
            <a:ext cx="1676400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113212" y="5334000"/>
            <a:ext cx="1676400" cy="0"/>
          </a:xfrm>
          <a:prstGeom prst="straightConnector1">
            <a:avLst/>
          </a:prstGeom>
          <a:ln w="158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985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533400"/>
            <a:ext cx="57912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5713412" y="685800"/>
            <a:ext cx="5486400" cy="1330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713412" y="2209800"/>
            <a:ext cx="5486400" cy="1945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-1" y="0"/>
            <a:ext cx="12188825" cy="3810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400" b="1" spc="0" dirty="0" smtClean="0">
                <a:solidFill>
                  <a:sysClr val="window" lastClr="FFFFFF"/>
                </a:solidFill>
                <a:latin typeface="Calibri"/>
              </a:rPr>
              <a:t>Validation Protocol</a:t>
            </a:r>
            <a:endParaRPr lang="en-US" sz="2400" b="1" spc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795" y="3276600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Validate the Process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1610810" y="2454718"/>
            <a:ext cx="646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78795" y="1493356"/>
            <a:ext cx="3805817" cy="66709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Design </a:t>
            </a:r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&amp; Implement Validation 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Protocol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795" y="4971705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Generate a Validation Report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1620388" y="4141149"/>
            <a:ext cx="59347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43321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/>
          <p:cNvSpPr txBox="1">
            <a:spLocks/>
          </p:cNvSpPr>
          <p:nvPr/>
        </p:nvSpPr>
        <p:spPr>
          <a:xfrm>
            <a:off x="-1" y="0"/>
            <a:ext cx="12188825" cy="3810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r>
              <a:rPr lang="en-US" sz="2400" b="1" spc="0" dirty="0" smtClean="0">
                <a:solidFill>
                  <a:sysClr val="window" lastClr="FFFFFF"/>
                </a:solidFill>
                <a:latin typeface="Calibri"/>
              </a:rPr>
              <a:t>Validation Protocol</a:t>
            </a:r>
            <a:endParaRPr lang="en-US" sz="2400" b="1" spc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8795" y="3276600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Validate the Process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1610810" y="2454718"/>
            <a:ext cx="646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78795" y="1493356"/>
            <a:ext cx="3805817" cy="66709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Design </a:t>
            </a:r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&amp; Implement Validation 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Protocol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795" y="4971705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Generate a Validation Report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1620388" y="4141149"/>
            <a:ext cx="59347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6018214" y="685801"/>
            <a:ext cx="2285999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Old Dataset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37613" y="685800"/>
            <a:ext cx="2285999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New</a:t>
            </a:r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Dataset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18214" y="2063207"/>
            <a:ext cx="510539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Normalize the Data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18214" y="3602761"/>
            <a:ext cx="2285999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Numeric- Comparison 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37612" y="3602761"/>
            <a:ext cx="2285999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Non-numeric- </a:t>
            </a:r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Comparison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82" y="4800600"/>
            <a:ext cx="2709862" cy="1905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682" y="4800600"/>
            <a:ext cx="2804609" cy="194574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Right Arrow 22"/>
          <p:cNvSpPr/>
          <p:nvPr/>
        </p:nvSpPr>
        <p:spPr>
          <a:xfrm rot="2187720">
            <a:off x="7037856" y="1497842"/>
            <a:ext cx="424544" cy="408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ight Arrow 24"/>
          <p:cNvSpPr/>
          <p:nvPr/>
        </p:nvSpPr>
        <p:spPr>
          <a:xfrm rot="7962945">
            <a:off x="9528981" y="1544931"/>
            <a:ext cx="424544" cy="408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ight Arrow 25"/>
          <p:cNvSpPr/>
          <p:nvPr/>
        </p:nvSpPr>
        <p:spPr>
          <a:xfrm rot="2187720">
            <a:off x="9755097" y="2981776"/>
            <a:ext cx="424544" cy="408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ight Arrow 26"/>
          <p:cNvSpPr/>
          <p:nvPr/>
        </p:nvSpPr>
        <p:spPr>
          <a:xfrm rot="7962945">
            <a:off x="7014381" y="2985879"/>
            <a:ext cx="424544" cy="408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8" name="Right Arrow 27"/>
          <p:cNvSpPr/>
          <p:nvPr/>
        </p:nvSpPr>
        <p:spPr>
          <a:xfrm rot="5400000">
            <a:off x="7114201" y="4354378"/>
            <a:ext cx="350055" cy="40843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ight Arrow 28"/>
          <p:cNvSpPr/>
          <p:nvPr/>
        </p:nvSpPr>
        <p:spPr>
          <a:xfrm rot="5400000">
            <a:off x="9792341" y="4364612"/>
            <a:ext cx="350055" cy="40843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05343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12188825" cy="381000"/>
          </a:xfrm>
          <a:prstGeom prst="rect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kern="1200" spc="3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ller Light" panose="02000503000000020004" pitchFamily="2" charset="0"/>
                <a:ea typeface="+mj-ea"/>
                <a:cs typeface="+mj-cs"/>
              </a:defRPr>
            </a:lvl1pPr>
          </a:lstStyle>
          <a:p>
            <a:endParaRPr lang="en-US" sz="2400" b="1" spc="0" dirty="0" smtClean="0">
              <a:solidFill>
                <a:sysClr val="window" lastClr="FFFFFF"/>
              </a:solidFill>
              <a:latin typeface="Calibri"/>
            </a:endParaRPr>
          </a:p>
          <a:p>
            <a:r>
              <a:rPr lang="en-US" sz="2400" b="1" spc="0" dirty="0" smtClean="0">
                <a:solidFill>
                  <a:sysClr val="window" lastClr="FFFFFF"/>
                </a:solidFill>
                <a:latin typeface="Calibri"/>
              </a:rPr>
              <a:t>Validation Pipeline</a:t>
            </a:r>
          </a:p>
          <a:p>
            <a:endParaRPr lang="en-US" sz="2400" b="1" spc="0" dirty="0">
              <a:solidFill>
                <a:sysClr val="window" lastClr="FFFFFF"/>
              </a:solidFill>
              <a:latin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2" y="742284"/>
            <a:ext cx="5867401" cy="284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81" y="4038600"/>
            <a:ext cx="586740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8795" y="3276600"/>
            <a:ext cx="3805817" cy="667095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Validate the Process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1610810" y="2454718"/>
            <a:ext cx="64633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/>
          <p:cNvSpPr/>
          <p:nvPr/>
        </p:nvSpPr>
        <p:spPr>
          <a:xfrm>
            <a:off x="78795" y="1493356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Design </a:t>
            </a:r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 &amp; Implement Validation </a:t>
            </a:r>
            <a:r>
              <a:rPr lang="en-US" sz="2000" dirty="0">
                <a:solidFill>
                  <a:schemeClr val="bg1"/>
                </a:solidFill>
                <a:latin typeface="Berlin Sans FB" panose="020E0602020502020306" pitchFamily="34" charset="0"/>
              </a:rPr>
              <a:t>Protocol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8795" y="4971705"/>
            <a:ext cx="3805817" cy="66709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Generate a Validation Report</a:t>
            </a:r>
            <a:endParaRPr lang="en-US" sz="2000" dirty="0">
              <a:solidFill>
                <a:schemeClr val="bg1"/>
              </a:solidFill>
              <a:latin typeface="Berlin Sans FB" panose="020E0602020502020306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5400000">
            <a:off x="1620388" y="4141149"/>
            <a:ext cx="59347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2" y="812300"/>
            <a:ext cx="1020230" cy="16144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212" y="3860519"/>
            <a:ext cx="1214438" cy="185448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17060" y="485001"/>
            <a:ext cx="15539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Data with Anomalies </a:t>
            </a:r>
            <a:endParaRPr lang="en-US" sz="12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817060" y="3761601"/>
            <a:ext cx="1808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Data without Anomalies 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32739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99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BB0C"/>
      </a:accent1>
      <a:accent2>
        <a:srgbClr val="BB9101"/>
      </a:accent2>
      <a:accent3>
        <a:srgbClr val="6C8FD1"/>
      </a:accent3>
      <a:accent4>
        <a:srgbClr val="FFFFFF"/>
      </a:accent4>
      <a:accent5>
        <a:srgbClr val="FFC063"/>
      </a:accent5>
      <a:accent6>
        <a:srgbClr val="FFFFFF"/>
      </a:accent6>
      <a:hlink>
        <a:srgbClr val="FFFFFF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51031</TotalTime>
  <Words>370</Words>
  <Application>Microsoft Office PowerPoint</Application>
  <PresentationFormat>Custom</PresentationFormat>
  <Paragraphs>121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ABC Modern Regular</vt:lpstr>
      <vt:lpstr>ABC Modern Light</vt:lpstr>
      <vt:lpstr>Berlin Sans FB Demi</vt:lpstr>
      <vt:lpstr>Arial Rounded MT Bold</vt:lpstr>
      <vt:lpstr>Berlin Sans FB</vt:lpstr>
      <vt:lpstr>Calibri</vt:lpstr>
      <vt:lpstr>Gill Sans MT</vt:lpstr>
      <vt:lpstr>Aharoni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Walt Disney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linahaj</dc:creator>
  <cp:lastModifiedBy>Jinsiwale, Nishant</cp:lastModifiedBy>
  <cp:revision>1055</cp:revision>
  <cp:lastPrinted>2015-12-07T15:37:10Z</cp:lastPrinted>
  <dcterms:created xsi:type="dcterms:W3CDTF">2013-04-10T13:46:42Z</dcterms:created>
  <dcterms:modified xsi:type="dcterms:W3CDTF">2016-05-10T01:19:06Z</dcterms:modified>
</cp:coreProperties>
</file>